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660" r:id="rId5"/>
  </p:sldMasterIdLst>
  <p:notesMasterIdLst>
    <p:notesMasterId r:id="rId47"/>
  </p:notesMasterIdLst>
  <p:sldIdLst>
    <p:sldId id="261" r:id="rId6"/>
    <p:sldId id="292" r:id="rId7"/>
    <p:sldId id="260" r:id="rId8"/>
    <p:sldId id="298" r:id="rId9"/>
    <p:sldId id="301" r:id="rId10"/>
    <p:sldId id="309" r:id="rId11"/>
    <p:sldId id="277" r:id="rId12"/>
    <p:sldId id="311" r:id="rId13"/>
    <p:sldId id="287" r:id="rId14"/>
    <p:sldId id="269" r:id="rId15"/>
    <p:sldId id="289" r:id="rId16"/>
    <p:sldId id="295" r:id="rId17"/>
    <p:sldId id="291" r:id="rId18"/>
    <p:sldId id="262" r:id="rId19"/>
    <p:sldId id="305" r:id="rId20"/>
    <p:sldId id="297" r:id="rId21"/>
    <p:sldId id="302" r:id="rId22"/>
    <p:sldId id="299" r:id="rId23"/>
    <p:sldId id="303" r:id="rId24"/>
    <p:sldId id="304" r:id="rId25"/>
    <p:sldId id="280" r:id="rId26"/>
    <p:sldId id="281" r:id="rId27"/>
    <p:sldId id="283" r:id="rId28"/>
    <p:sldId id="319" r:id="rId29"/>
    <p:sldId id="320" r:id="rId30"/>
    <p:sldId id="321" r:id="rId31"/>
    <p:sldId id="273" r:id="rId32"/>
    <p:sldId id="290" r:id="rId33"/>
    <p:sldId id="275" r:id="rId34"/>
    <p:sldId id="314" r:id="rId35"/>
    <p:sldId id="315" r:id="rId36"/>
    <p:sldId id="317" r:id="rId37"/>
    <p:sldId id="318" r:id="rId38"/>
    <p:sldId id="272" r:id="rId39"/>
    <p:sldId id="322" r:id="rId40"/>
    <p:sldId id="258" r:id="rId41"/>
    <p:sldId id="257" r:id="rId42"/>
    <p:sldId id="310" r:id="rId43"/>
    <p:sldId id="296" r:id="rId44"/>
    <p:sldId id="308" r:id="rId45"/>
    <p:sldId id="30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320B782-B625-F33B-3F8F-875E70FB7D60}" name="Srinivasan, Gokul" initials="SG" userId="Srinivasan, Gokul" providerId="None"/>
  <p188:author id="{A03208EF-4286-4088-0B81-C1A5D9E74607}" name="Datwani, Devesh" initials="DD" userId="S::dbdatwani@wpi.edu::4055350f-d99c-484c-80a3-5e8bcf85196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CD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F5A68-2022-44CE-9472-63142CBC7029}" v="1156" dt="2022-12-17T01:36:34.283"/>
    <p1510:client id="{5E1A093B-BFB5-4281-8AC9-C56C20ADFA12}" v="90" vWet="92" dt="2022-12-16T17:34:58.151"/>
    <p1510:client id="{94FD3C8C-80A6-40E1-8BBD-0AF382DCAAC8}" v="921" vWet="925" dt="2022-12-16T20:03:48.027"/>
    <p1510:client id="{A4274DD1-DD4E-4428-9A12-AD94CEE5D965}" v="10" dt="2022-12-16T18:34:53.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169" autoAdjust="0"/>
  </p:normalViewPr>
  <p:slideViewPr>
    <p:cSldViewPr snapToGrid="0">
      <p:cViewPr>
        <p:scale>
          <a:sx n="100" d="100"/>
          <a:sy n="100" d="100"/>
        </p:scale>
        <p:origin x="420" y="-3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vasan, Gokul" userId="S::gsrinivasan@wpi.edu::6182f2da-c299-4e39-99e0-bc436cd54e1d" providerId="AD" clId="Web-{F30D6895-BA27-4056-8DDB-6A9D252ED9DC}"/>
    <pc:docChg chg="modSld">
      <pc:chgData name="Srinivasan, Gokul" userId="S::gsrinivasan@wpi.edu::6182f2da-c299-4e39-99e0-bc436cd54e1d" providerId="AD" clId="Web-{F30D6895-BA27-4056-8DDB-6A9D252ED9DC}" dt="2022-12-10T02:48:03.544" v="2" actId="20577"/>
      <pc:docMkLst>
        <pc:docMk/>
      </pc:docMkLst>
      <pc:sldChg chg="modSp">
        <pc:chgData name="Srinivasan, Gokul" userId="S::gsrinivasan@wpi.edu::6182f2da-c299-4e39-99e0-bc436cd54e1d" providerId="AD" clId="Web-{F30D6895-BA27-4056-8DDB-6A9D252ED9DC}" dt="2022-12-10T02:48:03.544" v="2" actId="20577"/>
        <pc:sldMkLst>
          <pc:docMk/>
          <pc:sldMk cId="94690185" sldId="273"/>
        </pc:sldMkLst>
        <pc:spChg chg="mod">
          <ac:chgData name="Srinivasan, Gokul" userId="S::gsrinivasan@wpi.edu::6182f2da-c299-4e39-99e0-bc436cd54e1d" providerId="AD" clId="Web-{F30D6895-BA27-4056-8DDB-6A9D252ED9DC}" dt="2022-12-10T02:48:03.544" v="2" actId="20577"/>
          <ac:spMkLst>
            <pc:docMk/>
            <pc:sldMk cId="94690185" sldId="273"/>
            <ac:spMk id="15" creationId="{25E2EEC3-F0BB-DFBF-6432-74FAD278CBA4}"/>
          </ac:spMkLst>
        </pc:spChg>
      </pc:sldChg>
    </pc:docChg>
  </pc:docChgLst>
  <pc:docChgLst>
    <pc:chgData name="Varatharajan, Akaash" userId="S::avaratharajan@wpi.edu::a4cdd231-760b-4b8d-a4fe-bbe4c7865911" providerId="AD" clId="Web-{CE14EA94-782B-7BD3-F93C-FB0EE85E101D}"/>
    <pc:docChg chg="modSld">
      <pc:chgData name="Varatharajan, Akaash" userId="S::avaratharajan@wpi.edu::a4cdd231-760b-4b8d-a4fe-bbe4c7865911" providerId="AD" clId="Web-{CE14EA94-782B-7BD3-F93C-FB0EE85E101D}" dt="2022-12-16T05:43:19.686" v="139" actId="20577"/>
      <pc:docMkLst>
        <pc:docMk/>
      </pc:docMkLst>
      <pc:sldChg chg="modSp">
        <pc:chgData name="Varatharajan, Akaash" userId="S::avaratharajan@wpi.edu::a4cdd231-760b-4b8d-a4fe-bbe4c7865911" providerId="AD" clId="Web-{CE14EA94-782B-7BD3-F93C-FB0EE85E101D}" dt="2022-12-16T04:49:51.995" v="2" actId="1076"/>
        <pc:sldMkLst>
          <pc:docMk/>
          <pc:sldMk cId="3950017433" sldId="315"/>
        </pc:sldMkLst>
        <pc:spChg chg="mod">
          <ac:chgData name="Varatharajan, Akaash" userId="S::avaratharajan@wpi.edu::a4cdd231-760b-4b8d-a4fe-bbe4c7865911" providerId="AD" clId="Web-{CE14EA94-782B-7BD3-F93C-FB0EE85E101D}" dt="2022-12-16T04:49:51.995" v="2" actId="1076"/>
          <ac:spMkLst>
            <pc:docMk/>
            <pc:sldMk cId="3950017433" sldId="315"/>
            <ac:spMk id="2" creationId="{B9365C61-DE1F-C007-5698-BE73CC83B41C}"/>
          </ac:spMkLst>
        </pc:spChg>
        <pc:spChg chg="mod">
          <ac:chgData name="Varatharajan, Akaash" userId="S::avaratharajan@wpi.edu::a4cdd231-760b-4b8d-a4fe-bbe4c7865911" providerId="AD" clId="Web-{CE14EA94-782B-7BD3-F93C-FB0EE85E101D}" dt="2022-12-16T04:49:44.370" v="0" actId="14100"/>
          <ac:spMkLst>
            <pc:docMk/>
            <pc:sldMk cId="3950017433" sldId="315"/>
            <ac:spMk id="3" creationId="{FA6F3A8D-92D3-111E-FDCC-1961AD5B463C}"/>
          </ac:spMkLst>
        </pc:spChg>
      </pc:sldChg>
      <pc:sldChg chg="modSp">
        <pc:chgData name="Varatharajan, Akaash" userId="S::avaratharajan@wpi.edu::a4cdd231-760b-4b8d-a4fe-bbe4c7865911" providerId="AD" clId="Web-{CE14EA94-782B-7BD3-F93C-FB0EE85E101D}" dt="2022-12-16T05:43:19.686" v="139" actId="20577"/>
        <pc:sldMkLst>
          <pc:docMk/>
          <pc:sldMk cId="3698039994" sldId="317"/>
        </pc:sldMkLst>
        <pc:spChg chg="mod">
          <ac:chgData name="Varatharajan, Akaash" userId="S::avaratharajan@wpi.edu::a4cdd231-760b-4b8d-a4fe-bbe4c7865911" providerId="AD" clId="Web-{CE14EA94-782B-7BD3-F93C-FB0EE85E101D}" dt="2022-12-16T05:43:19.686" v="139" actId="20577"/>
          <ac:spMkLst>
            <pc:docMk/>
            <pc:sldMk cId="3698039994" sldId="317"/>
            <ac:spMk id="499730" creationId="{9B2BCF27-73A0-9E33-1A7E-5544E9B8EEB3}"/>
          </ac:spMkLst>
        </pc:spChg>
      </pc:sldChg>
      <pc:sldChg chg="addSp delSp modSp">
        <pc:chgData name="Varatharajan, Akaash" userId="S::avaratharajan@wpi.edu::a4cdd231-760b-4b8d-a4fe-bbe4c7865911" providerId="AD" clId="Web-{CE14EA94-782B-7BD3-F93C-FB0EE85E101D}" dt="2022-12-16T05:22:06.446" v="131" actId="1076"/>
        <pc:sldMkLst>
          <pc:docMk/>
          <pc:sldMk cId="3145150246" sldId="318"/>
        </pc:sldMkLst>
        <pc:spChg chg="mod">
          <ac:chgData name="Varatharajan, Akaash" userId="S::avaratharajan@wpi.edu::a4cdd231-760b-4b8d-a4fe-bbe4c7865911" providerId="AD" clId="Web-{CE14EA94-782B-7BD3-F93C-FB0EE85E101D}" dt="2022-12-16T04:51:13.467" v="3" actId="1076"/>
          <ac:spMkLst>
            <pc:docMk/>
            <pc:sldMk cId="3145150246" sldId="318"/>
            <ac:spMk id="22" creationId="{25657F49-DA63-CA4D-E8DA-CCB24C369DB5}"/>
          </ac:spMkLst>
        </pc:spChg>
        <pc:spChg chg="del mod">
          <ac:chgData name="Varatharajan, Akaash" userId="S::avaratharajan@wpi.edu::a4cdd231-760b-4b8d-a4fe-bbe4c7865911" providerId="AD" clId="Web-{CE14EA94-782B-7BD3-F93C-FB0EE85E101D}" dt="2022-12-16T05:21:17.507" v="129"/>
          <ac:spMkLst>
            <pc:docMk/>
            <pc:sldMk cId="3145150246" sldId="318"/>
            <ac:spMk id="32" creationId="{A01F00BE-9A7F-EBE5-0762-EF4058983DC2}"/>
          </ac:spMkLst>
        </pc:spChg>
        <pc:graphicFrameChg chg="mod modGraphic">
          <ac:chgData name="Varatharajan, Akaash" userId="S::avaratharajan@wpi.edu::a4cdd231-760b-4b8d-a4fe-bbe4c7865911" providerId="AD" clId="Web-{CE14EA94-782B-7BD3-F93C-FB0EE85E101D}" dt="2022-12-16T05:12:32.548" v="45" actId="1076"/>
          <ac:graphicFrameMkLst>
            <pc:docMk/>
            <pc:sldMk cId="3145150246" sldId="318"/>
            <ac:graphicFrameMk id="7" creationId="{2E88CDDE-9EAE-913E-5931-2AD60F3C380B}"/>
          </ac:graphicFrameMkLst>
        </pc:graphicFrameChg>
        <pc:graphicFrameChg chg="add mod modGraphic">
          <ac:chgData name="Varatharajan, Akaash" userId="S::avaratharajan@wpi.edu::a4cdd231-760b-4b8d-a4fe-bbe4c7865911" providerId="AD" clId="Web-{CE14EA94-782B-7BD3-F93C-FB0EE85E101D}" dt="2022-12-16T05:22:06.446" v="131" actId="1076"/>
          <ac:graphicFrameMkLst>
            <pc:docMk/>
            <pc:sldMk cId="3145150246" sldId="318"/>
            <ac:graphicFrameMk id="20" creationId="{A9F06AEE-1749-14CA-B299-DEDE825E4992}"/>
          </ac:graphicFrameMkLst>
        </pc:graphicFrameChg>
        <pc:cxnChg chg="mod">
          <ac:chgData name="Varatharajan, Akaash" userId="S::avaratharajan@wpi.edu::a4cdd231-760b-4b8d-a4fe-bbe4c7865911" providerId="AD" clId="Web-{CE14EA94-782B-7BD3-F93C-FB0EE85E101D}" dt="2022-12-16T04:51:13.483" v="4" actId="1076"/>
          <ac:cxnSpMkLst>
            <pc:docMk/>
            <pc:sldMk cId="3145150246" sldId="318"/>
            <ac:cxnSpMk id="23" creationId="{E9706CDC-62A0-FE58-FB8A-EE33261F0D16}"/>
          </ac:cxnSpMkLst>
        </pc:cxnChg>
      </pc:sldChg>
    </pc:docChg>
  </pc:docChgLst>
  <pc:docChgLst>
    <pc:chgData name="Varatharajan, Akaash" userId="a4cdd231-760b-4b8d-a4fe-bbe4c7865911" providerId="ADAL" clId="{C5C8CBB3-69B7-41F9-B7F7-2A0776A18599}"/>
    <pc:docChg chg="undo redo custSel addSld delSld modSld sldOrd">
      <pc:chgData name="Varatharajan, Akaash" userId="a4cdd231-760b-4b8d-a4fe-bbe4c7865911" providerId="ADAL" clId="{C5C8CBB3-69B7-41F9-B7F7-2A0776A18599}" dt="2022-12-16T08:59:34.344" v="5083" actId="1037"/>
      <pc:docMkLst>
        <pc:docMk/>
      </pc:docMkLst>
      <pc:sldChg chg="modSp mod">
        <pc:chgData name="Varatharajan, Akaash" userId="a4cdd231-760b-4b8d-a4fe-bbe4c7865911" providerId="ADAL" clId="{C5C8CBB3-69B7-41F9-B7F7-2A0776A18599}" dt="2022-12-15T14:05:58.355" v="2896" actId="20577"/>
        <pc:sldMkLst>
          <pc:docMk/>
          <pc:sldMk cId="2691630277" sldId="257"/>
        </pc:sldMkLst>
        <pc:spChg chg="mod">
          <ac:chgData name="Varatharajan, Akaash" userId="a4cdd231-760b-4b8d-a4fe-bbe4c7865911" providerId="ADAL" clId="{C5C8CBB3-69B7-41F9-B7F7-2A0776A18599}" dt="2022-12-15T14:05:58.355" v="2896" actId="20577"/>
          <ac:spMkLst>
            <pc:docMk/>
            <pc:sldMk cId="2691630277" sldId="257"/>
            <ac:spMk id="3" creationId="{8F148AEF-A7FB-6225-7EA9-9ED46ADCD374}"/>
          </ac:spMkLst>
        </pc:spChg>
      </pc:sldChg>
      <pc:sldChg chg="modSp mod">
        <pc:chgData name="Varatharajan, Akaash" userId="a4cdd231-760b-4b8d-a4fe-bbe4c7865911" providerId="ADAL" clId="{C5C8CBB3-69B7-41F9-B7F7-2A0776A18599}" dt="2022-12-15T08:51:42.606" v="1594" actId="108"/>
        <pc:sldMkLst>
          <pc:docMk/>
          <pc:sldMk cId="1321144438" sldId="258"/>
        </pc:sldMkLst>
        <pc:spChg chg="mod">
          <ac:chgData name="Varatharajan, Akaash" userId="a4cdd231-760b-4b8d-a4fe-bbe4c7865911" providerId="ADAL" clId="{C5C8CBB3-69B7-41F9-B7F7-2A0776A18599}" dt="2022-12-15T08:51:42.606" v="1594" actId="108"/>
          <ac:spMkLst>
            <pc:docMk/>
            <pc:sldMk cId="1321144438" sldId="258"/>
            <ac:spMk id="499718" creationId="{00000000-0000-0000-0000-000000000000}"/>
          </ac:spMkLst>
        </pc:spChg>
      </pc:sldChg>
      <pc:sldChg chg="modSp mod">
        <pc:chgData name="Varatharajan, Akaash" userId="a4cdd231-760b-4b8d-a4fe-bbe4c7865911" providerId="ADAL" clId="{C5C8CBB3-69B7-41F9-B7F7-2A0776A18599}" dt="2022-12-12T01:03:27.446" v="1579" actId="20577"/>
        <pc:sldMkLst>
          <pc:docMk/>
          <pc:sldMk cId="2147750930" sldId="260"/>
        </pc:sldMkLst>
        <pc:spChg chg="mod">
          <ac:chgData name="Varatharajan, Akaash" userId="a4cdd231-760b-4b8d-a4fe-bbe4c7865911" providerId="ADAL" clId="{C5C8CBB3-69B7-41F9-B7F7-2A0776A18599}" dt="2022-12-12T01:02:55.838" v="1513" actId="20577"/>
          <ac:spMkLst>
            <pc:docMk/>
            <pc:sldMk cId="2147750930" sldId="260"/>
            <ac:spMk id="499718" creationId="{00000000-0000-0000-0000-000000000000}"/>
          </ac:spMkLst>
        </pc:spChg>
        <pc:spChg chg="mod">
          <ac:chgData name="Varatharajan, Akaash" userId="a4cdd231-760b-4b8d-a4fe-bbe4c7865911" providerId="ADAL" clId="{C5C8CBB3-69B7-41F9-B7F7-2A0776A18599}" dt="2022-12-12T01:03:27.446" v="1579" actId="20577"/>
          <ac:spMkLst>
            <pc:docMk/>
            <pc:sldMk cId="2147750930" sldId="260"/>
            <ac:spMk id="499719" creationId="{00000000-0000-0000-0000-000000000000}"/>
          </ac:spMkLst>
        </pc:spChg>
      </pc:sldChg>
      <pc:sldChg chg="modSp mod">
        <pc:chgData name="Varatharajan, Akaash" userId="a4cdd231-760b-4b8d-a4fe-bbe4c7865911" providerId="ADAL" clId="{C5C8CBB3-69B7-41F9-B7F7-2A0776A18599}" dt="2022-12-15T08:50:19.503" v="1586" actId="108"/>
        <pc:sldMkLst>
          <pc:docMk/>
          <pc:sldMk cId="273993894" sldId="261"/>
        </pc:sldMkLst>
        <pc:spChg chg="mod">
          <ac:chgData name="Varatharajan, Akaash" userId="a4cdd231-760b-4b8d-a4fe-bbe4c7865911" providerId="ADAL" clId="{C5C8CBB3-69B7-41F9-B7F7-2A0776A18599}" dt="2022-12-15T08:50:19.503" v="1586" actId="108"/>
          <ac:spMkLst>
            <pc:docMk/>
            <pc:sldMk cId="273993894" sldId="261"/>
            <ac:spMk id="2" creationId="{00000000-0000-0000-0000-000000000000}"/>
          </ac:spMkLst>
        </pc:spChg>
      </pc:sldChg>
      <pc:sldChg chg="addSp delSp modSp mod">
        <pc:chgData name="Varatharajan, Akaash" userId="a4cdd231-760b-4b8d-a4fe-bbe4c7865911" providerId="ADAL" clId="{C5C8CBB3-69B7-41F9-B7F7-2A0776A18599}" dt="2022-12-16T04:18:34.306" v="5083" actId="1037"/>
        <pc:sldMkLst>
          <pc:docMk/>
          <pc:sldMk cId="724485874" sldId="262"/>
        </pc:sldMkLst>
        <pc:spChg chg="mod">
          <ac:chgData name="Varatharajan, Akaash" userId="a4cdd231-760b-4b8d-a4fe-bbe4c7865911" providerId="ADAL" clId="{C5C8CBB3-69B7-41F9-B7F7-2A0776A18599}" dt="2022-12-09T02:29:47.219" v="151" actId="20577"/>
          <ac:spMkLst>
            <pc:docMk/>
            <pc:sldMk cId="724485874" sldId="262"/>
            <ac:spMk id="2" creationId="{5DC72455-3C04-718D-1DA4-016B72FFC4EC}"/>
          </ac:spMkLst>
        </pc:spChg>
        <pc:spChg chg="add mod">
          <ac:chgData name="Varatharajan, Akaash" userId="a4cdd231-760b-4b8d-a4fe-bbe4c7865911" providerId="ADAL" clId="{C5C8CBB3-69B7-41F9-B7F7-2A0776A18599}" dt="2022-12-16T04:14:57.035" v="4879" actId="1036"/>
          <ac:spMkLst>
            <pc:docMk/>
            <pc:sldMk cId="724485874" sldId="262"/>
            <ac:spMk id="3" creationId="{5C611404-9DBF-6948-A1C6-8F5C0E47B530}"/>
          </ac:spMkLst>
        </pc:spChg>
        <pc:spChg chg="add del mod">
          <ac:chgData name="Varatharajan, Akaash" userId="a4cdd231-760b-4b8d-a4fe-bbe4c7865911" providerId="ADAL" clId="{C5C8CBB3-69B7-41F9-B7F7-2A0776A18599}" dt="2022-12-16T04:16:35.459" v="4967" actId="21"/>
          <ac:spMkLst>
            <pc:docMk/>
            <pc:sldMk cId="724485874" sldId="262"/>
            <ac:spMk id="4" creationId="{8BCCC707-528F-ACAA-AF09-4FAA6AE88000}"/>
          </ac:spMkLst>
        </pc:spChg>
        <pc:spChg chg="mod">
          <ac:chgData name="Varatharajan, Akaash" userId="a4cdd231-760b-4b8d-a4fe-bbe4c7865911" providerId="ADAL" clId="{C5C8CBB3-69B7-41F9-B7F7-2A0776A18599}" dt="2022-12-16T04:18:34.306" v="5083" actId="1037"/>
          <ac:spMkLst>
            <pc:docMk/>
            <pc:sldMk cId="724485874" sldId="262"/>
            <ac:spMk id="4" creationId="{DD6CEC99-D902-A3E8-D1B6-AE2E9613FA4F}"/>
          </ac:spMkLst>
        </pc:spChg>
        <pc:spChg chg="mod">
          <ac:chgData name="Varatharajan, Akaash" userId="a4cdd231-760b-4b8d-a4fe-bbe4c7865911" providerId="ADAL" clId="{C5C8CBB3-69B7-41F9-B7F7-2A0776A18599}" dt="2022-12-16T04:14:50.348" v="4873" actId="1035"/>
          <ac:spMkLst>
            <pc:docMk/>
            <pc:sldMk cId="724485874" sldId="262"/>
            <ac:spMk id="6" creationId="{A88F2AB0-7F71-1AE8-D52C-00462806D29D}"/>
          </ac:spMkLst>
        </pc:spChg>
        <pc:spChg chg="del mod">
          <ac:chgData name="Varatharajan, Akaash" userId="a4cdd231-760b-4b8d-a4fe-bbe4c7865911" providerId="ADAL" clId="{C5C8CBB3-69B7-41F9-B7F7-2A0776A18599}" dt="2022-12-16T04:17:01.741" v="5024" actId="21"/>
          <ac:spMkLst>
            <pc:docMk/>
            <pc:sldMk cId="724485874" sldId="262"/>
            <ac:spMk id="7" creationId="{99160412-AD24-F6D7-D74A-EAF116BDFEFD}"/>
          </ac:spMkLst>
        </pc:spChg>
        <pc:spChg chg="del mod">
          <ac:chgData name="Varatharajan, Akaash" userId="a4cdd231-760b-4b8d-a4fe-bbe4c7865911" providerId="ADAL" clId="{C5C8CBB3-69B7-41F9-B7F7-2A0776A18599}" dt="2022-12-16T04:17:07.988" v="5027" actId="21"/>
          <ac:spMkLst>
            <pc:docMk/>
            <pc:sldMk cId="724485874" sldId="262"/>
            <ac:spMk id="8" creationId="{460A17F4-A6FE-2E72-BEA6-2BBAD54C20D6}"/>
          </ac:spMkLst>
        </pc:spChg>
        <pc:spChg chg="mod">
          <ac:chgData name="Varatharajan, Akaash" userId="a4cdd231-760b-4b8d-a4fe-bbe4c7865911" providerId="ADAL" clId="{C5C8CBB3-69B7-41F9-B7F7-2A0776A18599}" dt="2022-12-16T04:14:53.670" v="4875" actId="1037"/>
          <ac:spMkLst>
            <pc:docMk/>
            <pc:sldMk cId="724485874" sldId="262"/>
            <ac:spMk id="11" creationId="{18F5CBC5-13E9-110A-DC3D-C1BBAC8EFAF1}"/>
          </ac:spMkLst>
        </pc:spChg>
        <pc:spChg chg="add mod">
          <ac:chgData name="Varatharajan, Akaash" userId="a4cdd231-760b-4b8d-a4fe-bbe4c7865911" providerId="ADAL" clId="{C5C8CBB3-69B7-41F9-B7F7-2A0776A18599}" dt="2022-12-16T04:14:35.564" v="4864" actId="14100"/>
          <ac:spMkLst>
            <pc:docMk/>
            <pc:sldMk cId="724485874" sldId="262"/>
            <ac:spMk id="12" creationId="{1869B382-9AA4-23A2-5453-726E1C3CC21A}"/>
          </ac:spMkLst>
        </pc:spChg>
        <pc:spChg chg="add mod">
          <ac:chgData name="Varatharajan, Akaash" userId="a4cdd231-760b-4b8d-a4fe-bbe4c7865911" providerId="ADAL" clId="{C5C8CBB3-69B7-41F9-B7F7-2A0776A18599}" dt="2022-12-16T04:14:47.180" v="4868" actId="14100"/>
          <ac:spMkLst>
            <pc:docMk/>
            <pc:sldMk cId="724485874" sldId="262"/>
            <ac:spMk id="13" creationId="{6CCCD707-570A-DED1-E54E-507B236B0DDF}"/>
          </ac:spMkLst>
        </pc:spChg>
        <pc:spChg chg="add mod">
          <ac:chgData name="Varatharajan, Akaash" userId="a4cdd231-760b-4b8d-a4fe-bbe4c7865911" providerId="ADAL" clId="{C5C8CBB3-69B7-41F9-B7F7-2A0776A18599}" dt="2022-12-16T04:15:17.919" v="4885" actId="108"/>
          <ac:spMkLst>
            <pc:docMk/>
            <pc:sldMk cId="724485874" sldId="262"/>
            <ac:spMk id="14" creationId="{5AF676A9-D667-313C-F691-B9826C819778}"/>
          </ac:spMkLst>
        </pc:spChg>
        <pc:spChg chg="add mod">
          <ac:chgData name="Varatharajan, Akaash" userId="a4cdd231-760b-4b8d-a4fe-bbe4c7865911" providerId="ADAL" clId="{C5C8CBB3-69B7-41F9-B7F7-2A0776A18599}" dt="2022-12-16T04:15:31.408" v="4894" actId="1038"/>
          <ac:spMkLst>
            <pc:docMk/>
            <pc:sldMk cId="724485874" sldId="262"/>
            <ac:spMk id="15" creationId="{14CE13FC-F956-383D-24B3-D7115BAF7392}"/>
          </ac:spMkLst>
        </pc:spChg>
        <pc:spChg chg="add del mod">
          <ac:chgData name="Varatharajan, Akaash" userId="a4cdd231-760b-4b8d-a4fe-bbe4c7865911" providerId="ADAL" clId="{C5C8CBB3-69B7-41F9-B7F7-2A0776A18599}" dt="2022-12-16T04:16:35.459" v="4967" actId="21"/>
          <ac:spMkLst>
            <pc:docMk/>
            <pc:sldMk cId="724485874" sldId="262"/>
            <ac:spMk id="16" creationId="{F176A2CB-01D7-D3F2-A66F-FDC1AA32BCFF}"/>
          </ac:spMkLst>
        </pc:spChg>
        <pc:spChg chg="add mod">
          <ac:chgData name="Varatharajan, Akaash" userId="a4cdd231-760b-4b8d-a4fe-bbe4c7865911" providerId="ADAL" clId="{C5C8CBB3-69B7-41F9-B7F7-2A0776A18599}" dt="2022-12-16T04:18:11.282" v="5070" actId="1036"/>
          <ac:spMkLst>
            <pc:docMk/>
            <pc:sldMk cId="724485874" sldId="262"/>
            <ac:spMk id="17" creationId="{A9940E5A-BB6B-9D29-0A26-0995519018CC}"/>
          </ac:spMkLst>
        </pc:spChg>
        <pc:spChg chg="add mod">
          <ac:chgData name="Varatharajan, Akaash" userId="a4cdd231-760b-4b8d-a4fe-bbe4c7865911" providerId="ADAL" clId="{C5C8CBB3-69B7-41F9-B7F7-2A0776A18599}" dt="2022-12-16T04:17:36.398" v="5047" actId="1076"/>
          <ac:spMkLst>
            <pc:docMk/>
            <pc:sldMk cId="724485874" sldId="262"/>
            <ac:spMk id="18" creationId="{CA40CFB7-2860-340A-12AE-77366C4AFA37}"/>
          </ac:spMkLst>
        </pc:spChg>
        <pc:spChg chg="add mod">
          <ac:chgData name="Varatharajan, Akaash" userId="a4cdd231-760b-4b8d-a4fe-bbe4c7865911" providerId="ADAL" clId="{C5C8CBB3-69B7-41F9-B7F7-2A0776A18599}" dt="2022-12-16T04:17:05.736" v="5026" actId="1076"/>
          <ac:spMkLst>
            <pc:docMk/>
            <pc:sldMk cId="724485874" sldId="262"/>
            <ac:spMk id="19" creationId="{7BB8F1EB-3BB3-AE98-5949-C3A4D7B4A07E}"/>
          </ac:spMkLst>
        </pc:spChg>
        <pc:spChg chg="add mod">
          <ac:chgData name="Varatharajan, Akaash" userId="a4cdd231-760b-4b8d-a4fe-bbe4c7865911" providerId="ADAL" clId="{C5C8CBB3-69B7-41F9-B7F7-2A0776A18599}" dt="2022-12-16T04:17:11.486" v="5029" actId="1076"/>
          <ac:spMkLst>
            <pc:docMk/>
            <pc:sldMk cId="724485874" sldId="262"/>
            <ac:spMk id="20" creationId="{216F9E96-35C0-2C6C-8862-C42A5EE0ED93}"/>
          </ac:spMkLst>
        </pc:spChg>
        <pc:spChg chg="add mod">
          <ac:chgData name="Varatharajan, Akaash" userId="a4cdd231-760b-4b8d-a4fe-bbe4c7865911" providerId="ADAL" clId="{C5C8CBB3-69B7-41F9-B7F7-2A0776A18599}" dt="2022-12-16T04:17:34.681" v="5046" actId="1076"/>
          <ac:spMkLst>
            <pc:docMk/>
            <pc:sldMk cId="724485874" sldId="262"/>
            <ac:spMk id="22" creationId="{EE7DB027-2A10-8EA5-C418-9EFB2C5FE9A9}"/>
          </ac:spMkLst>
        </pc:spChg>
        <pc:spChg chg="add mod">
          <ac:chgData name="Varatharajan, Akaash" userId="a4cdd231-760b-4b8d-a4fe-bbe4c7865911" providerId="ADAL" clId="{C5C8CBB3-69B7-41F9-B7F7-2A0776A18599}" dt="2022-12-16T04:18:02.215" v="5063" actId="207"/>
          <ac:spMkLst>
            <pc:docMk/>
            <pc:sldMk cId="724485874" sldId="262"/>
            <ac:spMk id="23" creationId="{892FC3D9-ED86-98A4-6133-F31CA29DA56D}"/>
          </ac:spMkLst>
        </pc:spChg>
        <pc:spChg chg="add mod">
          <ac:chgData name="Varatharajan, Akaash" userId="a4cdd231-760b-4b8d-a4fe-bbe4c7865911" providerId="ADAL" clId="{C5C8CBB3-69B7-41F9-B7F7-2A0776A18599}" dt="2022-12-16T04:18:11.282" v="5070" actId="1036"/>
          <ac:spMkLst>
            <pc:docMk/>
            <pc:sldMk cId="724485874" sldId="262"/>
            <ac:spMk id="24" creationId="{86970DA6-AD46-5824-62D8-AC831E6AD1BB}"/>
          </ac:spMkLst>
        </pc:spChg>
        <pc:spChg chg="mod">
          <ac:chgData name="Varatharajan, Akaash" userId="a4cdd231-760b-4b8d-a4fe-bbe4c7865911" providerId="ADAL" clId="{C5C8CBB3-69B7-41F9-B7F7-2A0776A18599}" dt="2022-12-15T10:25:23.300" v="2459" actId="1076"/>
          <ac:spMkLst>
            <pc:docMk/>
            <pc:sldMk cId="724485874" sldId="262"/>
            <ac:spMk id="26" creationId="{64092CBF-7A41-0F13-B879-734C568DDF32}"/>
          </ac:spMkLst>
        </pc:spChg>
        <pc:spChg chg="add mod">
          <ac:chgData name="Varatharajan, Akaash" userId="a4cdd231-760b-4b8d-a4fe-bbe4c7865911" providerId="ADAL" clId="{C5C8CBB3-69B7-41F9-B7F7-2A0776A18599}" dt="2022-12-15T10:24:25.853" v="2448" actId="207"/>
          <ac:spMkLst>
            <pc:docMk/>
            <pc:sldMk cId="724485874" sldId="262"/>
            <ac:spMk id="28" creationId="{05D0B45D-61F4-D607-4B12-8838020C1CE2}"/>
          </ac:spMkLst>
        </pc:spChg>
        <pc:spChg chg="add del mod">
          <ac:chgData name="Varatharajan, Akaash" userId="a4cdd231-760b-4b8d-a4fe-bbe4c7865911" providerId="ADAL" clId="{C5C8CBB3-69B7-41F9-B7F7-2A0776A18599}" dt="2022-12-15T10:24:18.375" v="2412" actId="478"/>
          <ac:spMkLst>
            <pc:docMk/>
            <pc:sldMk cId="724485874" sldId="262"/>
            <ac:spMk id="35" creationId="{BE09A327-974A-B00C-5D7B-58A68803D432}"/>
          </ac:spMkLst>
        </pc:spChg>
        <pc:spChg chg="add mod">
          <ac:chgData name="Varatharajan, Akaash" userId="a4cdd231-760b-4b8d-a4fe-bbe4c7865911" providerId="ADAL" clId="{C5C8CBB3-69B7-41F9-B7F7-2A0776A18599}" dt="2022-12-15T10:25:05.507" v="2458" actId="14100"/>
          <ac:spMkLst>
            <pc:docMk/>
            <pc:sldMk cId="724485874" sldId="262"/>
            <ac:spMk id="36" creationId="{FDFC9785-7AF3-F5F7-A1DA-5EC6DA969746}"/>
          </ac:spMkLst>
        </pc:spChg>
        <pc:picChg chg="mod">
          <ac:chgData name="Varatharajan, Akaash" userId="a4cdd231-760b-4b8d-a4fe-bbe4c7865911" providerId="ADAL" clId="{C5C8CBB3-69B7-41F9-B7F7-2A0776A18599}" dt="2022-12-16T04:15:15.251" v="4884" actId="108"/>
          <ac:picMkLst>
            <pc:docMk/>
            <pc:sldMk cId="724485874" sldId="262"/>
            <ac:picMk id="25" creationId="{269A1A13-8006-49BF-0D67-DFCB4909B53C}"/>
          </ac:picMkLst>
        </pc:picChg>
        <pc:cxnChg chg="add del mod">
          <ac:chgData name="Varatharajan, Akaash" userId="a4cdd231-760b-4b8d-a4fe-bbe4c7865911" providerId="ADAL" clId="{C5C8CBB3-69B7-41F9-B7F7-2A0776A18599}" dt="2022-12-15T10:22:14.160" v="2344" actId="478"/>
          <ac:cxnSpMkLst>
            <pc:docMk/>
            <pc:sldMk cId="724485874" sldId="262"/>
            <ac:cxnSpMk id="6" creationId="{DB5943F0-98A1-05B3-F65D-CC22719BBD4A}"/>
          </ac:cxnSpMkLst>
        </pc:cxnChg>
        <pc:cxnChg chg="add del mod">
          <ac:chgData name="Varatharajan, Akaash" userId="a4cdd231-760b-4b8d-a4fe-bbe4c7865911" providerId="ADAL" clId="{C5C8CBB3-69B7-41F9-B7F7-2A0776A18599}" dt="2022-12-15T10:22:58.003" v="2357" actId="478"/>
          <ac:cxnSpMkLst>
            <pc:docMk/>
            <pc:sldMk cId="724485874" sldId="262"/>
            <ac:cxnSpMk id="15" creationId="{2E71FCF8-5785-1E28-AB0B-F4C8D97727EC}"/>
          </ac:cxnSpMkLst>
        </pc:cxnChg>
        <pc:cxnChg chg="add mod">
          <ac:chgData name="Varatharajan, Akaash" userId="a4cdd231-760b-4b8d-a4fe-bbe4c7865911" providerId="ADAL" clId="{C5C8CBB3-69B7-41F9-B7F7-2A0776A18599}" dt="2022-12-15T10:25:31.286" v="2460" actId="14100"/>
          <ac:cxnSpMkLst>
            <pc:docMk/>
            <pc:sldMk cId="724485874" sldId="262"/>
            <ac:cxnSpMk id="30" creationId="{88CD926F-60BB-D063-922E-4D6F874AD2C6}"/>
          </ac:cxnSpMkLst>
        </pc:cxnChg>
        <pc:cxnChg chg="add mod">
          <ac:chgData name="Varatharajan, Akaash" userId="a4cdd231-760b-4b8d-a4fe-bbe4c7865911" providerId="ADAL" clId="{C5C8CBB3-69B7-41F9-B7F7-2A0776A18599}" dt="2022-12-15T10:25:45.987" v="2462" actId="108"/>
          <ac:cxnSpMkLst>
            <pc:docMk/>
            <pc:sldMk cId="724485874" sldId="262"/>
            <ac:cxnSpMk id="40" creationId="{49748128-396A-2638-B6D2-0AEA25081FDD}"/>
          </ac:cxnSpMkLst>
        </pc:cxnChg>
      </pc:sldChg>
      <pc:sldChg chg="modSp mod">
        <pc:chgData name="Varatharajan, Akaash" userId="a4cdd231-760b-4b8d-a4fe-bbe4c7865911" providerId="ADAL" clId="{C5C8CBB3-69B7-41F9-B7F7-2A0776A18599}" dt="2022-12-09T02:20:49.014" v="12" actId="20577"/>
        <pc:sldMkLst>
          <pc:docMk/>
          <pc:sldMk cId="2646946840" sldId="264"/>
        </pc:sldMkLst>
        <pc:spChg chg="mod">
          <ac:chgData name="Varatharajan, Akaash" userId="a4cdd231-760b-4b8d-a4fe-bbe4c7865911" providerId="ADAL" clId="{C5C8CBB3-69B7-41F9-B7F7-2A0776A18599}" dt="2022-12-09T02:20:49.014" v="12" actId="20577"/>
          <ac:spMkLst>
            <pc:docMk/>
            <pc:sldMk cId="2646946840" sldId="264"/>
            <ac:spMk id="499718" creationId="{00000000-0000-0000-0000-000000000000}"/>
          </ac:spMkLst>
        </pc:spChg>
      </pc:sldChg>
      <pc:sldChg chg="add">
        <pc:chgData name="Varatharajan, Akaash" userId="a4cdd231-760b-4b8d-a4fe-bbe4c7865911" providerId="ADAL" clId="{C5C8CBB3-69B7-41F9-B7F7-2A0776A18599}" dt="2022-12-09T02:20:42.614" v="0" actId="2890"/>
        <pc:sldMkLst>
          <pc:docMk/>
          <pc:sldMk cId="3192021530" sldId="268"/>
        </pc:sldMkLst>
      </pc:sldChg>
      <pc:sldChg chg="modSp add mod">
        <pc:chgData name="Varatharajan, Akaash" userId="a4cdd231-760b-4b8d-a4fe-bbe4c7865911" providerId="ADAL" clId="{C5C8CBB3-69B7-41F9-B7F7-2A0776A18599}" dt="2022-12-09T02:24:37.161" v="35" actId="20577"/>
        <pc:sldMkLst>
          <pc:docMk/>
          <pc:sldMk cId="2074702151" sldId="269"/>
        </pc:sldMkLst>
        <pc:spChg chg="mod">
          <ac:chgData name="Varatharajan, Akaash" userId="a4cdd231-760b-4b8d-a4fe-bbe4c7865911" providerId="ADAL" clId="{C5C8CBB3-69B7-41F9-B7F7-2A0776A18599}" dt="2022-12-09T02:24:37.161" v="35" actId="20577"/>
          <ac:spMkLst>
            <pc:docMk/>
            <pc:sldMk cId="2074702151" sldId="269"/>
            <ac:spMk id="499718" creationId="{00000000-0000-0000-0000-000000000000}"/>
          </ac:spMkLst>
        </pc:spChg>
      </pc:sldChg>
      <pc:sldChg chg="modSp add mod">
        <pc:chgData name="Varatharajan, Akaash" userId="a4cdd231-760b-4b8d-a4fe-bbe4c7865911" providerId="ADAL" clId="{C5C8CBB3-69B7-41F9-B7F7-2A0776A18599}" dt="2022-12-09T02:24:52.174" v="57" actId="20577"/>
        <pc:sldMkLst>
          <pc:docMk/>
          <pc:sldMk cId="810674665" sldId="270"/>
        </pc:sldMkLst>
        <pc:spChg chg="mod">
          <ac:chgData name="Varatharajan, Akaash" userId="a4cdd231-760b-4b8d-a4fe-bbe4c7865911" providerId="ADAL" clId="{C5C8CBB3-69B7-41F9-B7F7-2A0776A18599}" dt="2022-12-09T02:24:52.174" v="57" actId="20577"/>
          <ac:spMkLst>
            <pc:docMk/>
            <pc:sldMk cId="810674665" sldId="270"/>
            <ac:spMk id="499718" creationId="{00000000-0000-0000-0000-000000000000}"/>
          </ac:spMkLst>
        </pc:spChg>
      </pc:sldChg>
      <pc:sldChg chg="modSp add mod">
        <pc:chgData name="Varatharajan, Akaash" userId="a4cdd231-760b-4b8d-a4fe-bbe4c7865911" providerId="ADAL" clId="{C5C8CBB3-69B7-41F9-B7F7-2A0776A18599}" dt="2022-12-09T02:24:58.451" v="65" actId="20577"/>
        <pc:sldMkLst>
          <pc:docMk/>
          <pc:sldMk cId="303908065" sldId="271"/>
        </pc:sldMkLst>
        <pc:spChg chg="mod">
          <ac:chgData name="Varatharajan, Akaash" userId="a4cdd231-760b-4b8d-a4fe-bbe4c7865911" providerId="ADAL" clId="{C5C8CBB3-69B7-41F9-B7F7-2A0776A18599}" dt="2022-12-09T02:24:58.451" v="65" actId="20577"/>
          <ac:spMkLst>
            <pc:docMk/>
            <pc:sldMk cId="303908065" sldId="271"/>
            <ac:spMk id="499718" creationId="{00000000-0000-0000-0000-000000000000}"/>
          </ac:spMkLst>
        </pc:spChg>
      </pc:sldChg>
      <pc:sldChg chg="modSp add mod">
        <pc:chgData name="Varatharajan, Akaash" userId="a4cdd231-760b-4b8d-a4fe-bbe4c7865911" providerId="ADAL" clId="{C5C8CBB3-69B7-41F9-B7F7-2A0776A18599}" dt="2022-12-15T08:51:38.651" v="1593" actId="108"/>
        <pc:sldMkLst>
          <pc:docMk/>
          <pc:sldMk cId="1323648144" sldId="272"/>
        </pc:sldMkLst>
        <pc:spChg chg="mod">
          <ac:chgData name="Varatharajan, Akaash" userId="a4cdd231-760b-4b8d-a4fe-bbe4c7865911" providerId="ADAL" clId="{C5C8CBB3-69B7-41F9-B7F7-2A0776A18599}" dt="2022-12-15T08:51:38.651" v="1593" actId="108"/>
          <ac:spMkLst>
            <pc:docMk/>
            <pc:sldMk cId="1323648144" sldId="272"/>
            <ac:spMk id="499718" creationId="{00000000-0000-0000-0000-000000000000}"/>
          </ac:spMkLst>
        </pc:spChg>
      </pc:sldChg>
      <pc:sldChg chg="modSp add del mod ord">
        <pc:chgData name="Varatharajan, Akaash" userId="a4cdd231-760b-4b8d-a4fe-bbe4c7865911" providerId="ADAL" clId="{C5C8CBB3-69B7-41F9-B7F7-2A0776A18599}" dt="2022-12-10T00:28:12.472" v="917" actId="2696"/>
        <pc:sldMkLst>
          <pc:docMk/>
          <pc:sldMk cId="2758540552" sldId="272"/>
        </pc:sldMkLst>
        <pc:spChg chg="mod">
          <ac:chgData name="Varatharajan, Akaash" userId="a4cdd231-760b-4b8d-a4fe-bbe4c7865911" providerId="ADAL" clId="{C5C8CBB3-69B7-41F9-B7F7-2A0776A18599}" dt="2022-12-09T04:42:29.765" v="590" actId="20577"/>
          <ac:spMkLst>
            <pc:docMk/>
            <pc:sldMk cId="2758540552" sldId="272"/>
            <ac:spMk id="499718" creationId="{00000000-0000-0000-0000-000000000000}"/>
          </ac:spMkLst>
        </pc:spChg>
      </pc:sldChg>
      <pc:sldChg chg="addSp delSp modSp add mod delAnim modAnim modNotesTx">
        <pc:chgData name="Varatharajan, Akaash" userId="a4cdd231-760b-4b8d-a4fe-bbe4c7865911" providerId="ADAL" clId="{C5C8CBB3-69B7-41F9-B7F7-2A0776A18599}" dt="2022-12-16T08:07:39.932" v="4590"/>
        <pc:sldMkLst>
          <pc:docMk/>
          <pc:sldMk cId="94690185" sldId="273"/>
        </pc:sldMkLst>
        <pc:spChg chg="add mod">
          <ac:chgData name="Varatharajan, Akaash" userId="a4cdd231-760b-4b8d-a4fe-bbe4c7865911" providerId="ADAL" clId="{C5C8CBB3-69B7-41F9-B7F7-2A0776A18599}" dt="2022-12-09T19:47:55.962" v="1176" actId="1076"/>
          <ac:spMkLst>
            <pc:docMk/>
            <pc:sldMk cId="94690185" sldId="273"/>
            <ac:spMk id="2" creationId="{A6A966C4-6D07-CFA3-489B-905A6F303093}"/>
          </ac:spMkLst>
        </pc:spChg>
        <pc:spChg chg="del">
          <ac:chgData name="Varatharajan, Akaash" userId="a4cdd231-760b-4b8d-a4fe-bbe4c7865911" providerId="ADAL" clId="{C5C8CBB3-69B7-41F9-B7F7-2A0776A18599}" dt="2022-12-10T00:29:21.576" v="931" actId="478"/>
          <ac:spMkLst>
            <pc:docMk/>
            <pc:sldMk cId="94690185" sldId="273"/>
            <ac:spMk id="7" creationId="{78720153-9E73-D4A2-4E97-07846892E1F6}"/>
          </ac:spMkLst>
        </pc:spChg>
        <pc:spChg chg="mod">
          <ac:chgData name="Varatharajan, Akaash" userId="a4cdd231-760b-4b8d-a4fe-bbe4c7865911" providerId="ADAL" clId="{C5C8CBB3-69B7-41F9-B7F7-2A0776A18599}" dt="2022-12-15T08:56:41.502" v="1598" actId="20577"/>
          <ac:spMkLst>
            <pc:docMk/>
            <pc:sldMk cId="94690185" sldId="273"/>
            <ac:spMk id="8" creationId="{11A944AB-4D80-B59F-F158-29995FC4F4EB}"/>
          </ac:spMkLst>
        </pc:spChg>
        <pc:spChg chg="mod">
          <ac:chgData name="Varatharajan, Akaash" userId="a4cdd231-760b-4b8d-a4fe-bbe4c7865911" providerId="ADAL" clId="{C5C8CBB3-69B7-41F9-B7F7-2A0776A18599}" dt="2022-12-10T00:29:27.111" v="969" actId="1037"/>
          <ac:spMkLst>
            <pc:docMk/>
            <pc:sldMk cId="94690185" sldId="273"/>
            <ac:spMk id="8" creationId="{6C315B1F-0074-2482-A5FF-0C1BDDED246E}"/>
          </ac:spMkLst>
        </pc:spChg>
        <pc:spChg chg="mod">
          <ac:chgData name="Varatharajan, Akaash" userId="a4cdd231-760b-4b8d-a4fe-bbe4c7865911" providerId="ADAL" clId="{C5C8CBB3-69B7-41F9-B7F7-2A0776A18599}" dt="2022-12-10T00:29:27.111" v="969" actId="1037"/>
          <ac:spMkLst>
            <pc:docMk/>
            <pc:sldMk cId="94690185" sldId="273"/>
            <ac:spMk id="27" creationId="{72BADCB6-66E5-BB8C-850C-1834135966D0}"/>
          </ac:spMkLst>
        </pc:spChg>
        <pc:spChg chg="mod">
          <ac:chgData name="Varatharajan, Akaash" userId="a4cdd231-760b-4b8d-a4fe-bbe4c7865911" providerId="ADAL" clId="{C5C8CBB3-69B7-41F9-B7F7-2A0776A18599}" dt="2022-12-10T00:29:27.111" v="969" actId="1037"/>
          <ac:spMkLst>
            <pc:docMk/>
            <pc:sldMk cId="94690185" sldId="273"/>
            <ac:spMk id="29" creationId="{F6C1EEF9-1333-EABB-886E-25AE39972641}"/>
          </ac:spMkLst>
        </pc:spChg>
        <pc:spChg chg="mod">
          <ac:chgData name="Varatharajan, Akaash" userId="a4cdd231-760b-4b8d-a4fe-bbe4c7865911" providerId="ADAL" clId="{C5C8CBB3-69B7-41F9-B7F7-2A0776A18599}" dt="2022-12-10T00:29:27.111" v="969" actId="1037"/>
          <ac:spMkLst>
            <pc:docMk/>
            <pc:sldMk cId="94690185" sldId="273"/>
            <ac:spMk id="31" creationId="{76A68EDD-3E92-7C3B-EDDD-C398E96147C7}"/>
          </ac:spMkLst>
        </pc:spChg>
        <pc:spChg chg="mod">
          <ac:chgData name="Varatharajan, Akaash" userId="a4cdd231-760b-4b8d-a4fe-bbe4c7865911" providerId="ADAL" clId="{C5C8CBB3-69B7-41F9-B7F7-2A0776A18599}" dt="2022-12-15T08:51:24.121" v="1592" actId="108"/>
          <ac:spMkLst>
            <pc:docMk/>
            <pc:sldMk cId="94690185" sldId="273"/>
            <ac:spMk id="499718" creationId="{00000000-0000-0000-0000-000000000000}"/>
          </ac:spMkLst>
        </pc:spChg>
        <pc:graphicFrameChg chg="del">
          <ac:chgData name="Varatharajan, Akaash" userId="a4cdd231-760b-4b8d-a4fe-bbe4c7865911" providerId="ADAL" clId="{C5C8CBB3-69B7-41F9-B7F7-2A0776A18599}" dt="2022-12-16T08:05:19.542" v="4566" actId="478"/>
          <ac:graphicFrameMkLst>
            <pc:docMk/>
            <pc:sldMk cId="94690185" sldId="273"/>
            <ac:graphicFrameMk id="7" creationId="{913A414B-807F-1F99-8CFF-E6102204C521}"/>
          </ac:graphicFrameMkLst>
        </pc:graphicFrameChg>
        <pc:picChg chg="add del mod">
          <ac:chgData name="Varatharajan, Akaash" userId="a4cdd231-760b-4b8d-a4fe-bbe4c7865911" providerId="ADAL" clId="{C5C8CBB3-69B7-41F9-B7F7-2A0776A18599}" dt="2022-12-15T14:09:46.580" v="1617" actId="21"/>
          <ac:picMkLst>
            <pc:docMk/>
            <pc:sldMk cId="94690185" sldId="273"/>
            <ac:picMk id="2" creationId="{7B27996C-0E65-AE9A-F4DF-A4EDFBD6FE97}"/>
          </ac:picMkLst>
        </pc:picChg>
        <pc:picChg chg="add del mod">
          <ac:chgData name="Varatharajan, Akaash" userId="a4cdd231-760b-4b8d-a4fe-bbe4c7865911" providerId="ADAL" clId="{C5C8CBB3-69B7-41F9-B7F7-2A0776A18599}" dt="2022-12-09T19:48:05.919" v="1181" actId="1076"/>
          <ac:picMkLst>
            <pc:docMk/>
            <pc:sldMk cId="94690185" sldId="273"/>
            <ac:picMk id="3" creationId="{E04C1AA5-A1D6-E552-9D13-2B68236F57A7}"/>
          </ac:picMkLst>
        </pc:picChg>
        <pc:picChg chg="mod">
          <ac:chgData name="Varatharajan, Akaash" userId="a4cdd231-760b-4b8d-a4fe-bbe4c7865911" providerId="ADAL" clId="{C5C8CBB3-69B7-41F9-B7F7-2A0776A18599}" dt="2022-12-10T00:29:27.111" v="969" actId="1037"/>
          <ac:picMkLst>
            <pc:docMk/>
            <pc:sldMk cId="94690185" sldId="273"/>
            <ac:picMk id="4" creationId="{5C6317E8-EE88-7F5B-C62D-DD521BF50A38}"/>
          </ac:picMkLst>
        </pc:picChg>
        <pc:picChg chg="mod">
          <ac:chgData name="Varatharajan, Akaash" userId="a4cdd231-760b-4b8d-a4fe-bbe4c7865911" providerId="ADAL" clId="{C5C8CBB3-69B7-41F9-B7F7-2A0776A18599}" dt="2022-12-09T19:48:03.487" v="1179" actId="1076"/>
          <ac:picMkLst>
            <pc:docMk/>
            <pc:sldMk cId="94690185" sldId="273"/>
            <ac:picMk id="9" creationId="{1CCB4937-C3F4-9F8D-9A52-4E1E160ED55F}"/>
          </ac:picMkLst>
        </pc:picChg>
        <pc:picChg chg="add mod modCrop">
          <ac:chgData name="Varatharajan, Akaash" userId="a4cdd231-760b-4b8d-a4fe-bbe4c7865911" providerId="ADAL" clId="{C5C8CBB3-69B7-41F9-B7F7-2A0776A18599}" dt="2022-12-16T08:05:34.632" v="4568" actId="732"/>
          <ac:picMkLst>
            <pc:docMk/>
            <pc:sldMk cId="94690185" sldId="273"/>
            <ac:picMk id="12" creationId="{8C175E59-F8DC-7221-61DB-1BBDAA47A1CE}"/>
          </ac:picMkLst>
        </pc:picChg>
      </pc:sldChg>
      <pc:sldChg chg="addSp delSp modSp add del mod">
        <pc:chgData name="Varatharajan, Akaash" userId="a4cdd231-760b-4b8d-a4fe-bbe4c7865911" providerId="ADAL" clId="{C5C8CBB3-69B7-41F9-B7F7-2A0776A18599}" dt="2022-12-10T00:28:25.311" v="919" actId="2696"/>
        <pc:sldMkLst>
          <pc:docMk/>
          <pc:sldMk cId="3996195780" sldId="273"/>
        </pc:sldMkLst>
        <pc:spChg chg="add del">
          <ac:chgData name="Varatharajan, Akaash" userId="a4cdd231-760b-4b8d-a4fe-bbe4c7865911" providerId="ADAL" clId="{C5C8CBB3-69B7-41F9-B7F7-2A0776A18599}" dt="2022-12-10T00:27:04.061" v="899"/>
          <ac:spMkLst>
            <pc:docMk/>
            <pc:sldMk cId="3996195780" sldId="273"/>
            <ac:spMk id="2" creationId="{633268BD-BEAA-8050-D43D-71B10EA54B9B}"/>
          </ac:spMkLst>
        </pc:spChg>
        <pc:spChg chg="add del mod">
          <ac:chgData name="Varatharajan, Akaash" userId="a4cdd231-760b-4b8d-a4fe-bbe4c7865911" providerId="ADAL" clId="{C5C8CBB3-69B7-41F9-B7F7-2A0776A18599}" dt="2022-12-09T04:54:06.609" v="604" actId="21"/>
          <ac:spMkLst>
            <pc:docMk/>
            <pc:sldMk cId="3996195780" sldId="273"/>
            <ac:spMk id="5" creationId="{04B82A55-3BAB-AEA9-355A-CCECC1990F5F}"/>
          </ac:spMkLst>
        </pc:spChg>
        <pc:spChg chg="add del mod">
          <ac:chgData name="Varatharajan, Akaash" userId="a4cdd231-760b-4b8d-a4fe-bbe4c7865911" providerId="ADAL" clId="{C5C8CBB3-69B7-41F9-B7F7-2A0776A18599}" dt="2022-12-10T00:27:04.061" v="899"/>
          <ac:spMkLst>
            <pc:docMk/>
            <pc:sldMk cId="3996195780" sldId="273"/>
            <ac:spMk id="5" creationId="{C0B58066-A167-44F8-3DCE-998CB8AED7DD}"/>
          </ac:spMkLst>
        </pc:spChg>
        <pc:spChg chg="mod">
          <ac:chgData name="Varatharajan, Akaash" userId="a4cdd231-760b-4b8d-a4fe-bbe4c7865911" providerId="ADAL" clId="{C5C8CBB3-69B7-41F9-B7F7-2A0776A18599}" dt="2022-12-10T00:27:04.061" v="899"/>
          <ac:spMkLst>
            <pc:docMk/>
            <pc:sldMk cId="3996195780" sldId="273"/>
            <ac:spMk id="7" creationId="{78720153-9E73-D4A2-4E97-07846892E1F6}"/>
          </ac:spMkLst>
        </pc:spChg>
        <pc:spChg chg="add del mod">
          <ac:chgData name="Varatharajan, Akaash" userId="a4cdd231-760b-4b8d-a4fe-bbe4c7865911" providerId="ADAL" clId="{C5C8CBB3-69B7-41F9-B7F7-2A0776A18599}" dt="2022-12-09T04:55:04.207" v="613"/>
          <ac:spMkLst>
            <pc:docMk/>
            <pc:sldMk cId="3996195780" sldId="273"/>
            <ac:spMk id="10" creationId="{E6DFAC76-EACA-9EE7-1E2A-164030007659}"/>
          </ac:spMkLst>
        </pc:spChg>
        <pc:spChg chg="add del">
          <ac:chgData name="Varatharajan, Akaash" userId="a4cdd231-760b-4b8d-a4fe-bbe4c7865911" providerId="ADAL" clId="{C5C8CBB3-69B7-41F9-B7F7-2A0776A18599}" dt="2022-12-09T04:55:04.207" v="613"/>
          <ac:spMkLst>
            <pc:docMk/>
            <pc:sldMk cId="3996195780" sldId="273"/>
            <ac:spMk id="11" creationId="{45C37C25-2CFD-2748-9EE1-567E2924F88D}"/>
          </ac:spMkLst>
        </pc:spChg>
        <pc:spChg chg="del mod">
          <ac:chgData name="Varatharajan, Akaash" userId="a4cdd231-760b-4b8d-a4fe-bbe4c7865911" providerId="ADAL" clId="{C5C8CBB3-69B7-41F9-B7F7-2A0776A18599}" dt="2022-12-09T04:56:35.932" v="643" actId="21"/>
          <ac:spMkLst>
            <pc:docMk/>
            <pc:sldMk cId="3996195780" sldId="273"/>
            <ac:spMk id="12" creationId="{E1E86D4F-8BB4-07AD-C4F7-DAFFD72BF655}"/>
          </ac:spMkLst>
        </pc:spChg>
        <pc:spChg chg="add del mod">
          <ac:chgData name="Varatharajan, Akaash" userId="a4cdd231-760b-4b8d-a4fe-bbe4c7865911" providerId="ADAL" clId="{C5C8CBB3-69B7-41F9-B7F7-2A0776A18599}" dt="2022-12-09T04:56:24.175" v="636" actId="21"/>
          <ac:spMkLst>
            <pc:docMk/>
            <pc:sldMk cId="3996195780" sldId="273"/>
            <ac:spMk id="13" creationId="{90B7ADDD-4173-E340-CD42-E1CA05F8F53B}"/>
          </ac:spMkLst>
        </pc:spChg>
        <pc:spChg chg="add del mod">
          <ac:chgData name="Varatharajan, Akaash" userId="a4cdd231-760b-4b8d-a4fe-bbe4c7865911" providerId="ADAL" clId="{C5C8CBB3-69B7-41F9-B7F7-2A0776A18599}" dt="2022-12-09T04:57:54.748" v="668" actId="21"/>
          <ac:spMkLst>
            <pc:docMk/>
            <pc:sldMk cId="3996195780" sldId="273"/>
            <ac:spMk id="14" creationId="{5C93D7F0-B248-A171-8DDD-977D9CC70E75}"/>
          </ac:spMkLst>
        </pc:spChg>
        <pc:spChg chg="add del mod">
          <ac:chgData name="Varatharajan, Akaash" userId="a4cdd231-760b-4b8d-a4fe-bbe4c7865911" providerId="ADAL" clId="{C5C8CBB3-69B7-41F9-B7F7-2A0776A18599}" dt="2022-12-09T04:57:54.748" v="668" actId="21"/>
          <ac:spMkLst>
            <pc:docMk/>
            <pc:sldMk cId="3996195780" sldId="273"/>
            <ac:spMk id="15" creationId="{08461455-09D1-06AE-D18B-515B93D0EBBC}"/>
          </ac:spMkLst>
        </pc:spChg>
        <pc:spChg chg="add del mod">
          <ac:chgData name="Varatharajan, Akaash" userId="a4cdd231-760b-4b8d-a4fe-bbe4c7865911" providerId="ADAL" clId="{C5C8CBB3-69B7-41F9-B7F7-2A0776A18599}" dt="2022-12-09T04:57:54.748" v="668" actId="21"/>
          <ac:spMkLst>
            <pc:docMk/>
            <pc:sldMk cId="3996195780" sldId="273"/>
            <ac:spMk id="16" creationId="{BDBB70AA-4298-5944-35FD-D2E9794B0DEE}"/>
          </ac:spMkLst>
        </pc:spChg>
        <pc:spChg chg="add del mod topLvl">
          <ac:chgData name="Varatharajan, Akaash" userId="a4cdd231-760b-4b8d-a4fe-bbe4c7865911" providerId="ADAL" clId="{C5C8CBB3-69B7-41F9-B7F7-2A0776A18599}" dt="2022-12-09T05:01:20.281" v="763" actId="21"/>
          <ac:spMkLst>
            <pc:docMk/>
            <pc:sldMk cId="3996195780" sldId="273"/>
            <ac:spMk id="17" creationId="{A2ADCB6A-27D2-92F3-3FB1-A955DEA69D50}"/>
          </ac:spMkLst>
        </pc:spChg>
        <pc:spChg chg="add del mod ord topLvl">
          <ac:chgData name="Varatharajan, Akaash" userId="a4cdd231-760b-4b8d-a4fe-bbe4c7865911" providerId="ADAL" clId="{C5C8CBB3-69B7-41F9-B7F7-2A0776A18599}" dt="2022-12-09T05:03:06.261" v="887"/>
          <ac:spMkLst>
            <pc:docMk/>
            <pc:sldMk cId="3996195780" sldId="273"/>
            <ac:spMk id="18" creationId="{BF892FF2-85D1-4D8C-20F3-BEC0752ECF7E}"/>
          </ac:spMkLst>
        </pc:spChg>
        <pc:spChg chg="add del mod topLvl">
          <ac:chgData name="Varatharajan, Akaash" userId="a4cdd231-760b-4b8d-a4fe-bbe4c7865911" providerId="ADAL" clId="{C5C8CBB3-69B7-41F9-B7F7-2A0776A18599}" dt="2022-12-09T04:59:49.827" v="719"/>
          <ac:spMkLst>
            <pc:docMk/>
            <pc:sldMk cId="3996195780" sldId="273"/>
            <ac:spMk id="19" creationId="{9D159733-3B09-0D86-72FF-3A5009BB857A}"/>
          </ac:spMkLst>
        </pc:spChg>
        <pc:spChg chg="add del mod">
          <ac:chgData name="Varatharajan, Akaash" userId="a4cdd231-760b-4b8d-a4fe-bbe4c7865911" providerId="ADAL" clId="{C5C8CBB3-69B7-41F9-B7F7-2A0776A18599}" dt="2022-12-09T05:03:11.043" v="888" actId="478"/>
          <ac:spMkLst>
            <pc:docMk/>
            <pc:sldMk cId="3996195780" sldId="273"/>
            <ac:spMk id="21" creationId="{D1F8F5D4-C8E9-54D9-FEEB-ACDC7DA18F66}"/>
          </ac:spMkLst>
        </pc:spChg>
        <pc:spChg chg="add del mod">
          <ac:chgData name="Varatharajan, Akaash" userId="a4cdd231-760b-4b8d-a4fe-bbe4c7865911" providerId="ADAL" clId="{C5C8CBB3-69B7-41F9-B7F7-2A0776A18599}" dt="2022-12-09T05:03:11.043" v="888" actId="478"/>
          <ac:spMkLst>
            <pc:docMk/>
            <pc:sldMk cId="3996195780" sldId="273"/>
            <ac:spMk id="22" creationId="{E114ED94-CD5A-EE10-5289-FB3AD459CDA4}"/>
          </ac:spMkLst>
        </pc:spChg>
        <pc:spChg chg="add del mod">
          <ac:chgData name="Varatharajan, Akaash" userId="a4cdd231-760b-4b8d-a4fe-bbe4c7865911" providerId="ADAL" clId="{C5C8CBB3-69B7-41F9-B7F7-2A0776A18599}" dt="2022-12-09T05:03:11.043" v="888" actId="478"/>
          <ac:spMkLst>
            <pc:docMk/>
            <pc:sldMk cId="3996195780" sldId="273"/>
            <ac:spMk id="23" creationId="{6676F8E9-2E6B-0254-DB2C-EFB913DC0A9C}"/>
          </ac:spMkLst>
        </pc:spChg>
        <pc:spChg chg="add del">
          <ac:chgData name="Varatharajan, Akaash" userId="a4cdd231-760b-4b8d-a4fe-bbe4c7865911" providerId="ADAL" clId="{C5C8CBB3-69B7-41F9-B7F7-2A0776A18599}" dt="2022-12-09T04:59:49.827" v="719"/>
          <ac:spMkLst>
            <pc:docMk/>
            <pc:sldMk cId="3996195780" sldId="273"/>
            <ac:spMk id="24" creationId="{5A313D78-979F-D26F-4001-C554A25FAA5A}"/>
          </ac:spMkLst>
        </pc:spChg>
        <pc:spChg chg="del mod">
          <ac:chgData name="Varatharajan, Akaash" userId="a4cdd231-760b-4b8d-a4fe-bbe4c7865911" providerId="ADAL" clId="{C5C8CBB3-69B7-41F9-B7F7-2A0776A18599}" dt="2022-12-09T05:01:34.398" v="792" actId="21"/>
          <ac:spMkLst>
            <pc:docMk/>
            <pc:sldMk cId="3996195780" sldId="273"/>
            <ac:spMk id="25" creationId="{CC35E233-0DD7-0B50-B348-8B001F9E07A1}"/>
          </ac:spMkLst>
        </pc:spChg>
        <pc:spChg chg="add del mod">
          <ac:chgData name="Varatharajan, Akaash" userId="a4cdd231-760b-4b8d-a4fe-bbe4c7865911" providerId="ADAL" clId="{C5C8CBB3-69B7-41F9-B7F7-2A0776A18599}" dt="2022-12-09T05:02:49.432" v="885"/>
          <ac:spMkLst>
            <pc:docMk/>
            <pc:sldMk cId="3996195780" sldId="273"/>
            <ac:spMk id="26" creationId="{1983042E-D8C4-1302-15C5-5B89DC5D78E1}"/>
          </ac:spMkLst>
        </pc:spChg>
        <pc:spChg chg="add mod">
          <ac:chgData name="Varatharajan, Akaash" userId="a4cdd231-760b-4b8d-a4fe-bbe4c7865911" providerId="ADAL" clId="{C5C8CBB3-69B7-41F9-B7F7-2A0776A18599}" dt="2022-12-10T00:27:48.548" v="910" actId="164"/>
          <ac:spMkLst>
            <pc:docMk/>
            <pc:sldMk cId="3996195780" sldId="273"/>
            <ac:spMk id="27" creationId="{72BADCB6-66E5-BB8C-850C-1834135966D0}"/>
          </ac:spMkLst>
        </pc:spChg>
        <pc:spChg chg="add del">
          <ac:chgData name="Varatharajan, Akaash" userId="a4cdd231-760b-4b8d-a4fe-bbe4c7865911" providerId="ADAL" clId="{C5C8CBB3-69B7-41F9-B7F7-2A0776A18599}" dt="2022-12-09T05:02:49.432" v="885"/>
          <ac:spMkLst>
            <pc:docMk/>
            <pc:sldMk cId="3996195780" sldId="273"/>
            <ac:spMk id="28" creationId="{A4E228D4-7270-DAC2-EFB1-8854DAF78711}"/>
          </ac:spMkLst>
        </pc:spChg>
        <pc:spChg chg="mod">
          <ac:chgData name="Varatharajan, Akaash" userId="a4cdd231-760b-4b8d-a4fe-bbe4c7865911" providerId="ADAL" clId="{C5C8CBB3-69B7-41F9-B7F7-2A0776A18599}" dt="2022-12-10T00:27:48.548" v="910" actId="164"/>
          <ac:spMkLst>
            <pc:docMk/>
            <pc:sldMk cId="3996195780" sldId="273"/>
            <ac:spMk id="29" creationId="{F6C1EEF9-1333-EABB-886E-25AE39972641}"/>
          </ac:spMkLst>
        </pc:spChg>
        <pc:spChg chg="add del">
          <ac:chgData name="Varatharajan, Akaash" userId="a4cdd231-760b-4b8d-a4fe-bbe4c7865911" providerId="ADAL" clId="{C5C8CBB3-69B7-41F9-B7F7-2A0776A18599}" dt="2022-12-09T05:03:06.261" v="887"/>
          <ac:spMkLst>
            <pc:docMk/>
            <pc:sldMk cId="3996195780" sldId="273"/>
            <ac:spMk id="30" creationId="{9DAF0665-54FB-DE4C-E2B2-67202B8EE92D}"/>
          </ac:spMkLst>
        </pc:spChg>
        <pc:spChg chg="mod">
          <ac:chgData name="Varatharajan, Akaash" userId="a4cdd231-760b-4b8d-a4fe-bbe4c7865911" providerId="ADAL" clId="{C5C8CBB3-69B7-41F9-B7F7-2A0776A18599}" dt="2022-12-10T00:27:55.046" v="916" actId="1037"/>
          <ac:spMkLst>
            <pc:docMk/>
            <pc:sldMk cId="3996195780" sldId="273"/>
            <ac:spMk id="31" creationId="{76A68EDD-3E92-7C3B-EDDD-C398E96147C7}"/>
          </ac:spMkLst>
        </pc:spChg>
        <pc:spChg chg="mod">
          <ac:chgData name="Varatharajan, Akaash" userId="a4cdd231-760b-4b8d-a4fe-bbe4c7865911" providerId="ADAL" clId="{C5C8CBB3-69B7-41F9-B7F7-2A0776A18599}" dt="2022-12-09T02:29:22.877" v="124" actId="20577"/>
          <ac:spMkLst>
            <pc:docMk/>
            <pc:sldMk cId="3996195780" sldId="273"/>
            <ac:spMk id="499718" creationId="{00000000-0000-0000-0000-000000000000}"/>
          </ac:spMkLst>
        </pc:spChg>
        <pc:spChg chg="del">
          <ac:chgData name="Varatharajan, Akaash" userId="a4cdd231-760b-4b8d-a4fe-bbe4c7865911" providerId="ADAL" clId="{C5C8CBB3-69B7-41F9-B7F7-2A0776A18599}" dt="2022-12-09T04:49:04.993" v="591"/>
          <ac:spMkLst>
            <pc:docMk/>
            <pc:sldMk cId="3996195780" sldId="273"/>
            <ac:spMk id="499719" creationId="{00000000-0000-0000-0000-000000000000}"/>
          </ac:spMkLst>
        </pc:spChg>
        <pc:grpChg chg="add mod">
          <ac:chgData name="Varatharajan, Akaash" userId="a4cdd231-760b-4b8d-a4fe-bbe4c7865911" providerId="ADAL" clId="{C5C8CBB3-69B7-41F9-B7F7-2A0776A18599}" dt="2022-12-10T00:27:48.548" v="910" actId="164"/>
          <ac:grpSpMkLst>
            <pc:docMk/>
            <pc:sldMk cId="3996195780" sldId="273"/>
            <ac:grpSpMk id="10" creationId="{719E6647-311D-8C00-F769-71627CD83774}"/>
          </ac:grpSpMkLst>
        </pc:grpChg>
        <pc:grpChg chg="add del mod">
          <ac:chgData name="Varatharajan, Akaash" userId="a4cdd231-760b-4b8d-a4fe-bbe4c7865911" providerId="ADAL" clId="{C5C8CBB3-69B7-41F9-B7F7-2A0776A18599}" dt="2022-12-09T04:58:41.603" v="669" actId="165"/>
          <ac:grpSpMkLst>
            <pc:docMk/>
            <pc:sldMk cId="3996195780" sldId="273"/>
            <ac:grpSpMk id="20" creationId="{6959F369-0D38-2D19-91F1-802D1D4D08FF}"/>
          </ac:grpSpMkLst>
        </pc:grpChg>
        <pc:picChg chg="add mod modCrop">
          <ac:chgData name="Varatharajan, Akaash" userId="a4cdd231-760b-4b8d-a4fe-bbe4c7865911" providerId="ADAL" clId="{C5C8CBB3-69B7-41F9-B7F7-2A0776A18599}" dt="2022-12-10T00:27:48.276" v="909" actId="1076"/>
          <ac:picMkLst>
            <pc:docMk/>
            <pc:sldMk cId="3996195780" sldId="273"/>
            <ac:picMk id="4" creationId="{5C6317E8-EE88-7F5B-C62D-DD521BF50A38}"/>
          </ac:picMkLst>
        </pc:picChg>
        <pc:picChg chg="mod">
          <ac:chgData name="Varatharajan, Akaash" userId="a4cdd231-760b-4b8d-a4fe-bbe4c7865911" providerId="ADAL" clId="{C5C8CBB3-69B7-41F9-B7F7-2A0776A18599}" dt="2022-12-10T00:26:43.460" v="897" actId="1076"/>
          <ac:picMkLst>
            <pc:docMk/>
            <pc:sldMk cId="3996195780" sldId="273"/>
            <ac:picMk id="9" creationId="{1CCB4937-C3F4-9F8D-9A52-4E1E160ED55F}"/>
          </ac:picMkLst>
        </pc:picChg>
      </pc:sldChg>
      <pc:sldChg chg="addSp modSp add mod">
        <pc:chgData name="Varatharajan, Akaash" userId="a4cdd231-760b-4b8d-a4fe-bbe4c7865911" providerId="ADAL" clId="{C5C8CBB3-69B7-41F9-B7F7-2A0776A18599}" dt="2022-12-09T20:50:15.621" v="1387" actId="1076"/>
        <pc:sldMkLst>
          <pc:docMk/>
          <pc:sldMk cId="186658401" sldId="274"/>
        </pc:sldMkLst>
        <pc:spChg chg="mod">
          <ac:chgData name="Varatharajan, Akaash" userId="a4cdd231-760b-4b8d-a4fe-bbe4c7865911" providerId="ADAL" clId="{C5C8CBB3-69B7-41F9-B7F7-2A0776A18599}" dt="2022-12-09T02:29:44.475" v="149" actId="20577"/>
          <ac:spMkLst>
            <pc:docMk/>
            <pc:sldMk cId="186658401" sldId="274"/>
            <ac:spMk id="2" creationId="{5DC72455-3C04-718D-1DA4-016B72FFC4EC}"/>
          </ac:spMkLst>
        </pc:spChg>
        <pc:spChg chg="add mod">
          <ac:chgData name="Varatharajan, Akaash" userId="a4cdd231-760b-4b8d-a4fe-bbe4c7865911" providerId="ADAL" clId="{C5C8CBB3-69B7-41F9-B7F7-2A0776A18599}" dt="2022-12-09T20:50:03.743" v="1381" actId="1076"/>
          <ac:spMkLst>
            <pc:docMk/>
            <pc:sldMk cId="186658401" sldId="274"/>
            <ac:spMk id="8" creationId="{86124F28-37D4-C652-050D-667F05F2F1E1}"/>
          </ac:spMkLst>
        </pc:spChg>
        <pc:spChg chg="add mod">
          <ac:chgData name="Varatharajan, Akaash" userId="a4cdd231-760b-4b8d-a4fe-bbe4c7865911" providerId="ADAL" clId="{C5C8CBB3-69B7-41F9-B7F7-2A0776A18599}" dt="2022-12-09T19:55:37.190" v="1231" actId="1076"/>
          <ac:spMkLst>
            <pc:docMk/>
            <pc:sldMk cId="186658401" sldId="274"/>
            <ac:spMk id="9" creationId="{D0292F18-5645-858D-556A-2B01CFC8B29F}"/>
          </ac:spMkLst>
        </pc:spChg>
        <pc:spChg chg="add mod">
          <ac:chgData name="Varatharajan, Akaash" userId="a4cdd231-760b-4b8d-a4fe-bbe4c7865911" providerId="ADAL" clId="{C5C8CBB3-69B7-41F9-B7F7-2A0776A18599}" dt="2022-12-09T20:50:07.127" v="1383" actId="1076"/>
          <ac:spMkLst>
            <pc:docMk/>
            <pc:sldMk cId="186658401" sldId="274"/>
            <ac:spMk id="10" creationId="{E3C6D657-A536-82BD-48B7-17FC454DAB59}"/>
          </ac:spMkLst>
        </pc:spChg>
        <pc:spChg chg="add mod">
          <ac:chgData name="Varatharajan, Akaash" userId="a4cdd231-760b-4b8d-a4fe-bbe4c7865911" providerId="ADAL" clId="{C5C8CBB3-69B7-41F9-B7F7-2A0776A18599}" dt="2022-12-09T19:57:58.120" v="1265" actId="1076"/>
          <ac:spMkLst>
            <pc:docMk/>
            <pc:sldMk cId="186658401" sldId="274"/>
            <ac:spMk id="11" creationId="{3FA07A30-C3E0-8A7E-4F52-B47D20FEE397}"/>
          </ac:spMkLst>
        </pc:spChg>
        <pc:spChg chg="add mod">
          <ac:chgData name="Varatharajan, Akaash" userId="a4cdd231-760b-4b8d-a4fe-bbe4c7865911" providerId="ADAL" clId="{C5C8CBB3-69B7-41F9-B7F7-2A0776A18599}" dt="2022-12-09T20:50:11.693" v="1385" actId="1076"/>
          <ac:spMkLst>
            <pc:docMk/>
            <pc:sldMk cId="186658401" sldId="274"/>
            <ac:spMk id="12" creationId="{6BB5B02F-37C7-4BD3-8E7F-B04697E17C6F}"/>
          </ac:spMkLst>
        </pc:spChg>
        <pc:spChg chg="add mod">
          <ac:chgData name="Varatharajan, Akaash" userId="a4cdd231-760b-4b8d-a4fe-bbe4c7865911" providerId="ADAL" clId="{C5C8CBB3-69B7-41F9-B7F7-2A0776A18599}" dt="2022-12-09T19:58:06.376" v="1270" actId="1076"/>
          <ac:spMkLst>
            <pc:docMk/>
            <pc:sldMk cId="186658401" sldId="274"/>
            <ac:spMk id="13" creationId="{7454D201-5542-DA74-A195-1D79E86B420C}"/>
          </ac:spMkLst>
        </pc:spChg>
        <pc:spChg chg="add mod">
          <ac:chgData name="Varatharajan, Akaash" userId="a4cdd231-760b-4b8d-a4fe-bbe4c7865911" providerId="ADAL" clId="{C5C8CBB3-69B7-41F9-B7F7-2A0776A18599}" dt="2022-12-09T20:50:15.621" v="1387" actId="1076"/>
          <ac:spMkLst>
            <pc:docMk/>
            <pc:sldMk cId="186658401" sldId="274"/>
            <ac:spMk id="14" creationId="{ADEA2750-0546-940B-CAF8-003B4F23889E}"/>
          </ac:spMkLst>
        </pc:spChg>
      </pc:sldChg>
      <pc:sldChg chg="del">
        <pc:chgData name="Varatharajan, Akaash" userId="a4cdd231-760b-4b8d-a4fe-bbe4c7865911" providerId="ADAL" clId="{C5C8CBB3-69B7-41F9-B7F7-2A0776A18599}" dt="2022-12-09T04:41:38.020" v="574" actId="47"/>
        <pc:sldMkLst>
          <pc:docMk/>
          <pc:sldMk cId="3737841836" sldId="275"/>
        </pc:sldMkLst>
      </pc:sldChg>
      <pc:sldChg chg="addSp modSp mod ord modAnim">
        <pc:chgData name="Varatharajan, Akaash" userId="a4cdd231-760b-4b8d-a4fe-bbe4c7865911" providerId="ADAL" clId="{C5C8CBB3-69B7-41F9-B7F7-2A0776A18599}" dt="2022-12-16T08:54:11.661" v="4785" actId="14100"/>
        <pc:sldMkLst>
          <pc:docMk/>
          <pc:sldMk cId="4292164692" sldId="275"/>
        </pc:sldMkLst>
        <pc:spChg chg="add mod">
          <ac:chgData name="Varatharajan, Akaash" userId="a4cdd231-760b-4b8d-a4fe-bbe4c7865911" providerId="ADAL" clId="{C5C8CBB3-69B7-41F9-B7F7-2A0776A18599}" dt="2022-12-16T08:54:06.308" v="4783" actId="14100"/>
          <ac:spMkLst>
            <pc:docMk/>
            <pc:sldMk cId="4292164692" sldId="275"/>
            <ac:spMk id="3" creationId="{89F7F04F-BEBD-66CF-C9BF-FB77FEF86911}"/>
          </ac:spMkLst>
        </pc:spChg>
        <pc:spChg chg="add mod">
          <ac:chgData name="Varatharajan, Akaash" userId="a4cdd231-760b-4b8d-a4fe-bbe4c7865911" providerId="ADAL" clId="{C5C8CBB3-69B7-41F9-B7F7-2A0776A18599}" dt="2022-12-16T08:54:11.661" v="4785" actId="14100"/>
          <ac:spMkLst>
            <pc:docMk/>
            <pc:sldMk cId="4292164692" sldId="275"/>
            <ac:spMk id="4" creationId="{0D34BC29-78FA-B208-C750-FFD1ACB25F8B}"/>
          </ac:spMkLst>
        </pc:spChg>
        <pc:spChg chg="mod">
          <ac:chgData name="Varatharajan, Akaash" userId="a4cdd231-760b-4b8d-a4fe-bbe4c7865911" providerId="ADAL" clId="{C5C8CBB3-69B7-41F9-B7F7-2A0776A18599}" dt="2022-12-09T20:40:04.061" v="1357" actId="20577"/>
          <ac:spMkLst>
            <pc:docMk/>
            <pc:sldMk cId="4292164692" sldId="275"/>
            <ac:spMk id="7" creationId="{9B2BCF27-73A0-9E33-1A7E-5544E9B8EEB3}"/>
          </ac:spMkLst>
        </pc:spChg>
        <pc:spChg chg="mod">
          <ac:chgData name="Varatharajan, Akaash" userId="a4cdd231-760b-4b8d-a4fe-bbe4c7865911" providerId="ADAL" clId="{C5C8CBB3-69B7-41F9-B7F7-2A0776A18599}" dt="2022-12-15T14:36:53.238" v="3454" actId="20577"/>
          <ac:spMkLst>
            <pc:docMk/>
            <pc:sldMk cId="4292164692" sldId="275"/>
            <ac:spMk id="499718" creationId="{00000000-0000-0000-0000-000000000000}"/>
          </ac:spMkLst>
        </pc:spChg>
        <pc:spChg chg="mod">
          <ac:chgData name="Varatharajan, Akaash" userId="a4cdd231-760b-4b8d-a4fe-bbe4c7865911" providerId="ADAL" clId="{C5C8CBB3-69B7-41F9-B7F7-2A0776A18599}" dt="2022-12-16T08:53:54.710" v="4781" actId="20577"/>
          <ac:spMkLst>
            <pc:docMk/>
            <pc:sldMk cId="4292164692" sldId="275"/>
            <ac:spMk id="499730" creationId="{9B2BCF27-73A0-9E33-1A7E-5544E9B8EEB3}"/>
          </ac:spMkLst>
        </pc:spChg>
      </pc:sldChg>
      <pc:sldChg chg="addSp delSp modSp mod delAnim modAnim">
        <pc:chgData name="Varatharajan, Akaash" userId="a4cdd231-760b-4b8d-a4fe-bbe4c7865911" providerId="ADAL" clId="{C5C8CBB3-69B7-41F9-B7F7-2A0776A18599}" dt="2022-12-15T14:34:55.332" v="1990"/>
        <pc:sldMkLst>
          <pc:docMk/>
          <pc:sldMk cId="2824219629" sldId="278"/>
        </pc:sldMkLst>
        <pc:spChg chg="mod">
          <ac:chgData name="Varatharajan, Akaash" userId="a4cdd231-760b-4b8d-a4fe-bbe4c7865911" providerId="ADAL" clId="{C5C8CBB3-69B7-41F9-B7F7-2A0776A18599}" dt="2022-12-09T19:54:39.727" v="1228" actId="20577"/>
          <ac:spMkLst>
            <pc:docMk/>
            <pc:sldMk cId="2824219629" sldId="278"/>
            <ac:spMk id="4" creationId="{71BD5E1E-C9BB-D05D-189F-43FD38AB2972}"/>
          </ac:spMkLst>
        </pc:spChg>
        <pc:graphicFrameChg chg="mod">
          <ac:chgData name="Varatharajan, Akaash" userId="a4cdd231-760b-4b8d-a4fe-bbe4c7865911" providerId="ADAL" clId="{C5C8CBB3-69B7-41F9-B7F7-2A0776A18599}" dt="2022-12-15T14:34:55.332" v="1990"/>
          <ac:graphicFrameMkLst>
            <pc:docMk/>
            <pc:sldMk cId="2824219629" sldId="278"/>
            <ac:graphicFrameMk id="6" creationId="{354858AB-011D-FD6B-A453-ED0C934DCD19}"/>
          </ac:graphicFrameMkLst>
        </pc:graphicFrameChg>
        <pc:picChg chg="add del mod">
          <ac:chgData name="Varatharajan, Akaash" userId="a4cdd231-760b-4b8d-a4fe-bbe4c7865911" providerId="ADAL" clId="{C5C8CBB3-69B7-41F9-B7F7-2A0776A18599}" dt="2022-12-09T22:14:38.866" v="1397" actId="478"/>
          <ac:picMkLst>
            <pc:docMk/>
            <pc:sldMk cId="2824219629" sldId="278"/>
            <ac:picMk id="3" creationId="{653FBC6E-B39C-38AE-DEA3-A8DA5C5E17FF}"/>
          </ac:picMkLst>
        </pc:picChg>
        <pc:picChg chg="add mod">
          <ac:chgData name="Varatharajan, Akaash" userId="a4cdd231-760b-4b8d-a4fe-bbe4c7865911" providerId="ADAL" clId="{C5C8CBB3-69B7-41F9-B7F7-2A0776A18599}" dt="2022-12-10T03:00:11.686" v="1402" actId="1036"/>
          <ac:picMkLst>
            <pc:docMk/>
            <pc:sldMk cId="2824219629" sldId="278"/>
            <ac:picMk id="6" creationId="{154A17AA-4EF9-42A2-BFB4-B33DC9FF3BBB}"/>
          </ac:picMkLst>
        </pc:picChg>
        <pc:picChg chg="del">
          <ac:chgData name="Varatharajan, Akaash" userId="a4cdd231-760b-4b8d-a4fe-bbe4c7865911" providerId="ADAL" clId="{C5C8CBB3-69B7-41F9-B7F7-2A0776A18599}" dt="2022-12-09T19:54:15.826" v="1222" actId="478"/>
          <ac:picMkLst>
            <pc:docMk/>
            <pc:sldMk cId="2824219629" sldId="278"/>
            <ac:picMk id="6" creationId="{BBB50A92-B81B-2B8F-18CB-23C60310FD15}"/>
          </ac:picMkLst>
        </pc:picChg>
      </pc:sldChg>
      <pc:sldChg chg="addSp delSp modSp mod">
        <pc:chgData name="Varatharajan, Akaash" userId="a4cdd231-760b-4b8d-a4fe-bbe4c7865911" providerId="ADAL" clId="{C5C8CBB3-69B7-41F9-B7F7-2A0776A18599}" dt="2022-12-15T14:25:19.742" v="3367" actId="478"/>
        <pc:sldMkLst>
          <pc:docMk/>
          <pc:sldMk cId="1437909921" sldId="280"/>
        </pc:sldMkLst>
        <pc:spChg chg="add mod">
          <ac:chgData name="Varatharajan, Akaash" userId="a4cdd231-760b-4b8d-a4fe-bbe4c7865911" providerId="ADAL" clId="{C5C8CBB3-69B7-41F9-B7F7-2A0776A18599}" dt="2022-12-09T20:50:22.570" v="1389" actId="1076"/>
          <ac:spMkLst>
            <pc:docMk/>
            <pc:sldMk cId="1437909921" sldId="280"/>
            <ac:spMk id="4" creationId="{5BCBB4E4-94AC-F4AB-0BD5-F03496E7F6CD}"/>
          </ac:spMkLst>
        </pc:spChg>
        <pc:spChg chg="add del">
          <ac:chgData name="Varatharajan, Akaash" userId="a4cdd231-760b-4b8d-a4fe-bbe4c7865911" providerId="ADAL" clId="{C5C8CBB3-69B7-41F9-B7F7-2A0776A18599}" dt="2022-12-09T19:55:50.773" v="1237" actId="22"/>
          <ac:spMkLst>
            <pc:docMk/>
            <pc:sldMk cId="1437909921" sldId="280"/>
            <ac:spMk id="7" creationId="{33EAF7DA-D5A0-3317-0691-3A680F2C2583}"/>
          </ac:spMkLst>
        </pc:spChg>
        <pc:spChg chg="add mod">
          <ac:chgData name="Varatharajan, Akaash" userId="a4cdd231-760b-4b8d-a4fe-bbe4c7865911" providerId="ADAL" clId="{C5C8CBB3-69B7-41F9-B7F7-2A0776A18599}" dt="2022-12-09T20:50:24.940" v="1391" actId="1076"/>
          <ac:spMkLst>
            <pc:docMk/>
            <pc:sldMk cId="1437909921" sldId="280"/>
            <ac:spMk id="7" creationId="{F6355751-0278-BF49-CE30-BBC5E4DDF0C2}"/>
          </ac:spMkLst>
        </pc:spChg>
        <pc:spChg chg="del">
          <ac:chgData name="Varatharajan, Akaash" userId="a4cdd231-760b-4b8d-a4fe-bbe4c7865911" providerId="ADAL" clId="{C5C8CBB3-69B7-41F9-B7F7-2A0776A18599}" dt="2022-12-15T14:07:42.726" v="2922" actId="478"/>
          <ac:spMkLst>
            <pc:docMk/>
            <pc:sldMk cId="1437909921" sldId="280"/>
            <ac:spMk id="10" creationId="{0E8DD5E3-7A36-CDDB-0988-45F7F3282894}"/>
          </ac:spMkLst>
        </pc:spChg>
        <pc:spChg chg="add mod">
          <ac:chgData name="Varatharajan, Akaash" userId="a4cdd231-760b-4b8d-a4fe-bbe4c7865911" providerId="ADAL" clId="{C5C8CBB3-69B7-41F9-B7F7-2A0776A18599}" dt="2022-12-09T19:58:25.387" v="1279" actId="20577"/>
          <ac:spMkLst>
            <pc:docMk/>
            <pc:sldMk cId="1437909921" sldId="280"/>
            <ac:spMk id="10" creationId="{FF3355EA-A825-56A0-2368-16CA48FFABF6}"/>
          </ac:spMkLst>
        </pc:spChg>
        <pc:spChg chg="add mod">
          <ac:chgData name="Varatharajan, Akaash" userId="a4cdd231-760b-4b8d-a4fe-bbe4c7865911" providerId="ADAL" clId="{C5C8CBB3-69B7-41F9-B7F7-2A0776A18599}" dt="2022-12-09T19:58:22.278" v="1277" actId="20577"/>
          <ac:spMkLst>
            <pc:docMk/>
            <pc:sldMk cId="1437909921" sldId="280"/>
            <ac:spMk id="11" creationId="{BA753858-3E51-5D71-7B31-26362C4C2C74}"/>
          </ac:spMkLst>
        </pc:spChg>
        <pc:spChg chg="mod">
          <ac:chgData name="Varatharajan, Akaash" userId="a4cdd231-760b-4b8d-a4fe-bbe4c7865911" providerId="ADAL" clId="{C5C8CBB3-69B7-41F9-B7F7-2A0776A18599}" dt="2022-12-15T14:22:49.874" v="3138" actId="1036"/>
          <ac:spMkLst>
            <pc:docMk/>
            <pc:sldMk cId="1437909921" sldId="280"/>
            <ac:spMk id="11" creationId="{FA87BA70-CBE1-F4DA-BBB5-B51154CCCCAC}"/>
          </ac:spMkLst>
        </pc:spChg>
        <pc:spChg chg="mod">
          <ac:chgData name="Varatharajan, Akaash" userId="a4cdd231-760b-4b8d-a4fe-bbe4c7865911" providerId="ADAL" clId="{C5C8CBB3-69B7-41F9-B7F7-2A0776A18599}" dt="2022-12-15T14:22:49.874" v="3138" actId="1036"/>
          <ac:spMkLst>
            <pc:docMk/>
            <pc:sldMk cId="1437909921" sldId="280"/>
            <ac:spMk id="12" creationId="{711C30F9-1078-05B3-BA8D-41D37B8E932A}"/>
          </ac:spMkLst>
        </pc:spChg>
        <pc:spChg chg="add mod">
          <ac:chgData name="Varatharajan, Akaash" userId="a4cdd231-760b-4b8d-a4fe-bbe4c7865911" providerId="ADAL" clId="{C5C8CBB3-69B7-41F9-B7F7-2A0776A18599}" dt="2022-12-09T20:50:27.757" v="1393" actId="1076"/>
          <ac:spMkLst>
            <pc:docMk/>
            <pc:sldMk cId="1437909921" sldId="280"/>
            <ac:spMk id="12" creationId="{BBFEDBDE-7EFA-8CB9-C8D9-3E272BECD4F5}"/>
          </ac:spMkLst>
        </pc:spChg>
        <pc:spChg chg="add mod">
          <ac:chgData name="Varatharajan, Akaash" userId="a4cdd231-760b-4b8d-a4fe-bbe4c7865911" providerId="ADAL" clId="{C5C8CBB3-69B7-41F9-B7F7-2A0776A18599}" dt="2022-12-09T20:50:34.252" v="1396" actId="1076"/>
          <ac:spMkLst>
            <pc:docMk/>
            <pc:sldMk cId="1437909921" sldId="280"/>
            <ac:spMk id="13" creationId="{218DE5AC-AC34-D7C0-2698-FEA2423DC2E4}"/>
          </ac:spMkLst>
        </pc:spChg>
        <pc:spChg chg="add mod">
          <ac:chgData name="Varatharajan, Akaash" userId="a4cdd231-760b-4b8d-a4fe-bbe4c7865911" providerId="ADAL" clId="{C5C8CBB3-69B7-41F9-B7F7-2A0776A18599}" dt="2022-12-15T14:22:49.874" v="3138" actId="1036"/>
          <ac:spMkLst>
            <pc:docMk/>
            <pc:sldMk cId="1437909921" sldId="280"/>
            <ac:spMk id="13" creationId="{4B44CDFF-1507-F4EB-9DF8-E75014AB6351}"/>
          </ac:spMkLst>
        </pc:spChg>
        <pc:spChg chg="add del mod">
          <ac:chgData name="Varatharajan, Akaash" userId="a4cdd231-760b-4b8d-a4fe-bbe4c7865911" providerId="ADAL" clId="{C5C8CBB3-69B7-41F9-B7F7-2A0776A18599}" dt="2022-12-15T14:23:17.384" v="3144" actId="478"/>
          <ac:spMkLst>
            <pc:docMk/>
            <pc:sldMk cId="1437909921" sldId="280"/>
            <ac:spMk id="16" creationId="{592A4AC2-5265-24F0-B757-FC7D8DA4C07E}"/>
          </ac:spMkLst>
        </pc:spChg>
        <pc:spChg chg="mod">
          <ac:chgData name="Varatharajan, Akaash" userId="a4cdd231-760b-4b8d-a4fe-bbe4c7865911" providerId="ADAL" clId="{C5C8CBB3-69B7-41F9-B7F7-2A0776A18599}" dt="2022-12-15T14:22:49.874" v="3138" actId="1036"/>
          <ac:spMkLst>
            <pc:docMk/>
            <pc:sldMk cId="1437909921" sldId="280"/>
            <ac:spMk id="18" creationId="{84EFCAD0-F0F8-13FE-2F21-88A4223E1E43}"/>
          </ac:spMkLst>
        </pc:spChg>
        <pc:spChg chg="mod">
          <ac:chgData name="Varatharajan, Akaash" userId="a4cdd231-760b-4b8d-a4fe-bbe4c7865911" providerId="ADAL" clId="{C5C8CBB3-69B7-41F9-B7F7-2A0776A18599}" dt="2022-12-15T14:22:49.874" v="3138" actId="1036"/>
          <ac:spMkLst>
            <pc:docMk/>
            <pc:sldMk cId="1437909921" sldId="280"/>
            <ac:spMk id="19" creationId="{59E1A0B0-9411-57D6-E981-48238BD332F2}"/>
          </ac:spMkLst>
        </pc:spChg>
        <pc:spChg chg="mod">
          <ac:chgData name="Varatharajan, Akaash" userId="a4cdd231-760b-4b8d-a4fe-bbe4c7865911" providerId="ADAL" clId="{C5C8CBB3-69B7-41F9-B7F7-2A0776A18599}" dt="2022-12-15T14:22:49.874" v="3138" actId="1036"/>
          <ac:spMkLst>
            <pc:docMk/>
            <pc:sldMk cId="1437909921" sldId="280"/>
            <ac:spMk id="20" creationId="{E160C313-506E-E369-30B0-79129753B44C}"/>
          </ac:spMkLst>
        </pc:spChg>
        <pc:spChg chg="mod">
          <ac:chgData name="Varatharajan, Akaash" userId="a4cdd231-760b-4b8d-a4fe-bbe4c7865911" providerId="ADAL" clId="{C5C8CBB3-69B7-41F9-B7F7-2A0776A18599}" dt="2022-12-15T14:22:49.874" v="3138" actId="1036"/>
          <ac:spMkLst>
            <pc:docMk/>
            <pc:sldMk cId="1437909921" sldId="280"/>
            <ac:spMk id="21" creationId="{4AFA4DAC-E1E4-42A9-D839-C2F42F002A70}"/>
          </ac:spMkLst>
        </pc:spChg>
        <pc:spChg chg="del">
          <ac:chgData name="Varatharajan, Akaash" userId="a4cdd231-760b-4b8d-a4fe-bbe4c7865911" providerId="ADAL" clId="{C5C8CBB3-69B7-41F9-B7F7-2A0776A18599}" dt="2022-12-15T14:10:25.349" v="2997" actId="478"/>
          <ac:spMkLst>
            <pc:docMk/>
            <pc:sldMk cId="1437909921" sldId="280"/>
            <ac:spMk id="70" creationId="{A59730C8-921F-FCE6-6E1E-96E7F3865660}"/>
          </ac:spMkLst>
        </pc:spChg>
        <pc:spChg chg="del mod">
          <ac:chgData name="Varatharajan, Akaash" userId="a4cdd231-760b-4b8d-a4fe-bbe4c7865911" providerId="ADAL" clId="{C5C8CBB3-69B7-41F9-B7F7-2A0776A18599}" dt="2022-12-15T14:23:17.384" v="3144" actId="478"/>
          <ac:spMkLst>
            <pc:docMk/>
            <pc:sldMk cId="1437909921" sldId="280"/>
            <ac:spMk id="71" creationId="{6AF3CC2C-793A-F416-05F6-93935DD2E735}"/>
          </ac:spMkLst>
        </pc:spChg>
        <pc:spChg chg="del">
          <ac:chgData name="Varatharajan, Akaash" userId="a4cdd231-760b-4b8d-a4fe-bbe4c7865911" providerId="ADAL" clId="{C5C8CBB3-69B7-41F9-B7F7-2A0776A18599}" dt="2022-12-15T14:10:21.631" v="2996" actId="478"/>
          <ac:spMkLst>
            <pc:docMk/>
            <pc:sldMk cId="1437909921" sldId="280"/>
            <ac:spMk id="72" creationId="{74F39A00-F866-D891-2A87-9ADC3C589EE5}"/>
          </ac:spMkLst>
        </pc:spChg>
        <pc:spChg chg="mod">
          <ac:chgData name="Varatharajan, Akaash" userId="a4cdd231-760b-4b8d-a4fe-bbe4c7865911" providerId="ADAL" clId="{C5C8CBB3-69B7-41F9-B7F7-2A0776A18599}" dt="2022-12-15T14:23:02.654" v="3141" actId="1076"/>
          <ac:spMkLst>
            <pc:docMk/>
            <pc:sldMk cId="1437909921" sldId="280"/>
            <ac:spMk id="79" creationId="{E8640530-44A7-72E2-BA5E-C0BB110BE228}"/>
          </ac:spMkLst>
        </pc:spChg>
        <pc:spChg chg="mod">
          <ac:chgData name="Varatharajan, Akaash" userId="a4cdd231-760b-4b8d-a4fe-bbe4c7865911" providerId="ADAL" clId="{C5C8CBB3-69B7-41F9-B7F7-2A0776A18599}" dt="2022-12-15T14:23:06.158" v="3142" actId="1076"/>
          <ac:spMkLst>
            <pc:docMk/>
            <pc:sldMk cId="1437909921" sldId="280"/>
            <ac:spMk id="80" creationId="{C152C003-F988-578E-FA89-1D0B00B12B31}"/>
          </ac:spMkLst>
        </pc:spChg>
        <pc:spChg chg="mod">
          <ac:chgData name="Varatharajan, Akaash" userId="a4cdd231-760b-4b8d-a4fe-bbe4c7865911" providerId="ADAL" clId="{C5C8CBB3-69B7-41F9-B7F7-2A0776A18599}" dt="2022-12-15T14:23:08.717" v="3143" actId="1076"/>
          <ac:spMkLst>
            <pc:docMk/>
            <pc:sldMk cId="1437909921" sldId="280"/>
            <ac:spMk id="81" creationId="{36405934-C643-7201-93DF-573FC8C204DF}"/>
          </ac:spMkLst>
        </pc:spChg>
        <pc:picChg chg="mod">
          <ac:chgData name="Varatharajan, Akaash" userId="a4cdd231-760b-4b8d-a4fe-bbe4c7865911" providerId="ADAL" clId="{C5C8CBB3-69B7-41F9-B7F7-2A0776A18599}" dt="2022-12-12T02:23:50.865" v="1581" actId="1076"/>
          <ac:picMkLst>
            <pc:docMk/>
            <pc:sldMk cId="1437909921" sldId="280"/>
            <ac:picMk id="3" creationId="{8E875DFB-2696-37CB-A1D8-DDD043A861D6}"/>
          </ac:picMkLst>
        </pc:picChg>
        <pc:picChg chg="mod">
          <ac:chgData name="Varatharajan, Akaash" userId="a4cdd231-760b-4b8d-a4fe-bbe4c7865911" providerId="ADAL" clId="{C5C8CBB3-69B7-41F9-B7F7-2A0776A18599}" dt="2022-12-15T14:22:49.874" v="3138" actId="1036"/>
          <ac:picMkLst>
            <pc:docMk/>
            <pc:sldMk cId="1437909921" sldId="280"/>
            <ac:picMk id="4" creationId="{F28CC7B1-5C88-C1D2-FE20-11FE8244E4DB}"/>
          </ac:picMkLst>
        </pc:picChg>
        <pc:picChg chg="mod">
          <ac:chgData name="Varatharajan, Akaash" userId="a4cdd231-760b-4b8d-a4fe-bbe4c7865911" providerId="ADAL" clId="{C5C8CBB3-69B7-41F9-B7F7-2A0776A18599}" dt="2022-12-15T14:22:49.874" v="3138" actId="1036"/>
          <ac:picMkLst>
            <pc:docMk/>
            <pc:sldMk cId="1437909921" sldId="280"/>
            <ac:picMk id="7" creationId="{F14B0CFD-E85C-73CA-A49E-5D392276234B}"/>
          </ac:picMkLst>
        </pc:picChg>
        <pc:picChg chg="mod">
          <ac:chgData name="Varatharajan, Akaash" userId="a4cdd231-760b-4b8d-a4fe-bbe4c7865911" providerId="ADAL" clId="{C5C8CBB3-69B7-41F9-B7F7-2A0776A18599}" dt="2022-12-15T14:22:49.874" v="3138" actId="1036"/>
          <ac:picMkLst>
            <pc:docMk/>
            <pc:sldMk cId="1437909921" sldId="280"/>
            <ac:picMk id="9" creationId="{89003178-A747-2F59-DDC0-8CEE5A6CCAD9}"/>
          </ac:picMkLst>
        </pc:picChg>
        <pc:cxnChg chg="add del mod">
          <ac:chgData name="Varatharajan, Akaash" userId="a4cdd231-760b-4b8d-a4fe-bbe4c7865911" providerId="ADAL" clId="{C5C8CBB3-69B7-41F9-B7F7-2A0776A18599}" dt="2022-12-15T14:23:17.384" v="3144" actId="478"/>
          <ac:cxnSpMkLst>
            <pc:docMk/>
            <pc:sldMk cId="1437909921" sldId="280"/>
            <ac:cxnSpMk id="6" creationId="{EFC72195-EA3A-3947-8B3F-B2D5AB05EC00}"/>
          </ac:cxnSpMkLst>
        </pc:cxnChg>
        <pc:cxnChg chg="add mod">
          <ac:chgData name="Varatharajan, Akaash" userId="a4cdd231-760b-4b8d-a4fe-bbe4c7865911" providerId="ADAL" clId="{C5C8CBB3-69B7-41F9-B7F7-2A0776A18599}" dt="2022-12-15T14:22:49.874" v="3138" actId="1036"/>
          <ac:cxnSpMkLst>
            <pc:docMk/>
            <pc:sldMk cId="1437909921" sldId="280"/>
            <ac:cxnSpMk id="14" creationId="{30F801D9-4C96-48FA-2E2C-874BDDA02C88}"/>
          </ac:cxnSpMkLst>
        </pc:cxnChg>
        <pc:cxnChg chg="add del mod">
          <ac:chgData name="Varatharajan, Akaash" userId="a4cdd231-760b-4b8d-a4fe-bbe4c7865911" providerId="ADAL" clId="{C5C8CBB3-69B7-41F9-B7F7-2A0776A18599}" dt="2022-12-15T14:23:17.384" v="3144" actId="478"/>
          <ac:cxnSpMkLst>
            <pc:docMk/>
            <pc:sldMk cId="1437909921" sldId="280"/>
            <ac:cxnSpMk id="17" creationId="{BC9C6E63-8414-F521-41E4-909E35453C42}"/>
          </ac:cxnSpMkLst>
        </pc:cxnChg>
        <pc:cxnChg chg="add del mod">
          <ac:chgData name="Varatharajan, Akaash" userId="a4cdd231-760b-4b8d-a4fe-bbe4c7865911" providerId="ADAL" clId="{C5C8CBB3-69B7-41F9-B7F7-2A0776A18599}" dt="2022-12-15T14:25:18.466" v="3366" actId="478"/>
          <ac:cxnSpMkLst>
            <pc:docMk/>
            <pc:sldMk cId="1437909921" sldId="280"/>
            <ac:cxnSpMk id="24" creationId="{FD1DC686-EF2E-6CEE-5EB0-649AAC78A1B8}"/>
          </ac:cxnSpMkLst>
        </pc:cxnChg>
        <pc:cxnChg chg="add del mod">
          <ac:chgData name="Varatharajan, Akaash" userId="a4cdd231-760b-4b8d-a4fe-bbe4c7865911" providerId="ADAL" clId="{C5C8CBB3-69B7-41F9-B7F7-2A0776A18599}" dt="2022-12-15T14:25:19.742" v="3367" actId="478"/>
          <ac:cxnSpMkLst>
            <pc:docMk/>
            <pc:sldMk cId="1437909921" sldId="280"/>
            <ac:cxnSpMk id="26" creationId="{EC20DAC9-7316-10A6-AE90-A0EDBD624E6B}"/>
          </ac:cxnSpMkLst>
        </pc:cxnChg>
        <pc:cxnChg chg="del mod">
          <ac:chgData name="Varatharajan, Akaash" userId="a4cdd231-760b-4b8d-a4fe-bbe4c7865911" providerId="ADAL" clId="{C5C8CBB3-69B7-41F9-B7F7-2A0776A18599}" dt="2022-12-15T14:07:36.306" v="2919" actId="478"/>
          <ac:cxnSpMkLst>
            <pc:docMk/>
            <pc:sldMk cId="1437909921" sldId="280"/>
            <ac:cxnSpMk id="29" creationId="{6F6BCE5E-349D-4AA7-9B5F-6B10EA4DB5D6}"/>
          </ac:cxnSpMkLst>
        </pc:cxnChg>
        <pc:cxnChg chg="del mod">
          <ac:chgData name="Varatharajan, Akaash" userId="a4cdd231-760b-4b8d-a4fe-bbe4c7865911" providerId="ADAL" clId="{C5C8CBB3-69B7-41F9-B7F7-2A0776A18599}" dt="2022-12-15T14:07:34.863" v="2918" actId="478"/>
          <ac:cxnSpMkLst>
            <pc:docMk/>
            <pc:sldMk cId="1437909921" sldId="280"/>
            <ac:cxnSpMk id="35" creationId="{1DEAF76D-17A1-FC7B-5FBA-FDD4F46B37AE}"/>
          </ac:cxnSpMkLst>
        </pc:cxnChg>
        <pc:cxnChg chg="del mod">
          <ac:chgData name="Varatharajan, Akaash" userId="a4cdd231-760b-4b8d-a4fe-bbe4c7865911" providerId="ADAL" clId="{C5C8CBB3-69B7-41F9-B7F7-2A0776A18599}" dt="2022-12-15T14:07:38.927" v="2920" actId="478"/>
          <ac:cxnSpMkLst>
            <pc:docMk/>
            <pc:sldMk cId="1437909921" sldId="280"/>
            <ac:cxnSpMk id="46" creationId="{4CD0C85F-A3D8-1205-17A4-5E26FAC7C578}"/>
          </ac:cxnSpMkLst>
        </pc:cxnChg>
        <pc:cxnChg chg="del mod">
          <ac:chgData name="Varatharajan, Akaash" userId="a4cdd231-760b-4b8d-a4fe-bbe4c7865911" providerId="ADAL" clId="{C5C8CBB3-69B7-41F9-B7F7-2A0776A18599}" dt="2022-12-15T14:07:40.859" v="2921" actId="478"/>
          <ac:cxnSpMkLst>
            <pc:docMk/>
            <pc:sldMk cId="1437909921" sldId="280"/>
            <ac:cxnSpMk id="49" creationId="{7EB6707D-31F7-DE7B-4A01-C0DF466B1E39}"/>
          </ac:cxnSpMkLst>
        </pc:cxnChg>
        <pc:cxnChg chg="del mod">
          <ac:chgData name="Varatharajan, Akaash" userId="a4cdd231-760b-4b8d-a4fe-bbe4c7865911" providerId="ADAL" clId="{C5C8CBB3-69B7-41F9-B7F7-2A0776A18599}" dt="2022-12-15T14:07:46.370" v="2924" actId="478"/>
          <ac:cxnSpMkLst>
            <pc:docMk/>
            <pc:sldMk cId="1437909921" sldId="280"/>
            <ac:cxnSpMk id="55" creationId="{709C811C-4E47-6D81-25FF-F2A56CD5AF91}"/>
          </ac:cxnSpMkLst>
        </pc:cxnChg>
        <pc:cxnChg chg="del mod">
          <ac:chgData name="Varatharajan, Akaash" userId="a4cdd231-760b-4b8d-a4fe-bbe4c7865911" providerId="ADAL" clId="{C5C8CBB3-69B7-41F9-B7F7-2A0776A18599}" dt="2022-12-15T14:07:44.738" v="2923" actId="478"/>
          <ac:cxnSpMkLst>
            <pc:docMk/>
            <pc:sldMk cId="1437909921" sldId="280"/>
            <ac:cxnSpMk id="58" creationId="{C55BCE90-3F70-627E-9D71-8860E56FFBB8}"/>
          </ac:cxnSpMkLst>
        </pc:cxnChg>
      </pc:sldChg>
      <pc:sldChg chg="addSp delSp modSp mod">
        <pc:chgData name="Varatharajan, Akaash" userId="a4cdd231-760b-4b8d-a4fe-bbe4c7865911" providerId="ADAL" clId="{C5C8CBB3-69B7-41F9-B7F7-2A0776A18599}" dt="2022-12-15T15:43:22.986" v="3940" actId="1076"/>
        <pc:sldMkLst>
          <pc:docMk/>
          <pc:sldMk cId="581601689" sldId="281"/>
        </pc:sldMkLst>
        <pc:spChg chg="add del">
          <ac:chgData name="Varatharajan, Akaash" userId="a4cdd231-760b-4b8d-a4fe-bbe4c7865911" providerId="ADAL" clId="{C5C8CBB3-69B7-41F9-B7F7-2A0776A18599}" dt="2022-12-15T14:19:24.835" v="3059" actId="478"/>
          <ac:spMkLst>
            <pc:docMk/>
            <pc:sldMk cId="581601689" sldId="281"/>
            <ac:spMk id="9" creationId="{13674006-D755-4424-925A-6166DBCA2D7C}"/>
          </ac:spMkLst>
        </pc:spChg>
        <pc:spChg chg="add del">
          <ac:chgData name="Varatharajan, Akaash" userId="a4cdd231-760b-4b8d-a4fe-bbe4c7865911" providerId="ADAL" clId="{C5C8CBB3-69B7-41F9-B7F7-2A0776A18599}" dt="2022-12-15T14:19:24.835" v="3059" actId="478"/>
          <ac:spMkLst>
            <pc:docMk/>
            <pc:sldMk cId="581601689" sldId="281"/>
            <ac:spMk id="11" creationId="{09707796-69D9-5A18-20C5-7C61E2E53FAE}"/>
          </ac:spMkLst>
        </pc:spChg>
        <pc:spChg chg="add del">
          <ac:chgData name="Varatharajan, Akaash" userId="a4cdd231-760b-4b8d-a4fe-bbe4c7865911" providerId="ADAL" clId="{C5C8CBB3-69B7-41F9-B7F7-2A0776A18599}" dt="2022-12-15T14:19:24.835" v="3059" actId="478"/>
          <ac:spMkLst>
            <pc:docMk/>
            <pc:sldMk cId="581601689" sldId="281"/>
            <ac:spMk id="12" creationId="{D3FA1BF6-07B8-57A4-4197-BD4EE6413EBE}"/>
          </ac:spMkLst>
        </pc:spChg>
        <pc:spChg chg="add del">
          <ac:chgData name="Varatharajan, Akaash" userId="a4cdd231-760b-4b8d-a4fe-bbe4c7865911" providerId="ADAL" clId="{C5C8CBB3-69B7-41F9-B7F7-2A0776A18599}" dt="2022-12-15T14:19:24.835" v="3059" actId="478"/>
          <ac:spMkLst>
            <pc:docMk/>
            <pc:sldMk cId="581601689" sldId="281"/>
            <ac:spMk id="13" creationId="{EFB418BD-2C4B-DE06-9A0E-BC9DC2C15BB9}"/>
          </ac:spMkLst>
        </pc:spChg>
        <pc:spChg chg="add del">
          <ac:chgData name="Varatharajan, Akaash" userId="a4cdd231-760b-4b8d-a4fe-bbe4c7865911" providerId="ADAL" clId="{C5C8CBB3-69B7-41F9-B7F7-2A0776A18599}" dt="2022-12-15T14:19:24.835" v="3059" actId="478"/>
          <ac:spMkLst>
            <pc:docMk/>
            <pc:sldMk cId="581601689" sldId="281"/>
            <ac:spMk id="14" creationId="{E44D36D4-CEC2-6480-5279-53314D5E5251}"/>
          </ac:spMkLst>
        </pc:spChg>
        <pc:spChg chg="add del">
          <ac:chgData name="Varatharajan, Akaash" userId="a4cdd231-760b-4b8d-a4fe-bbe4c7865911" providerId="ADAL" clId="{C5C8CBB3-69B7-41F9-B7F7-2A0776A18599}" dt="2022-12-15T14:19:24.835" v="3059" actId="478"/>
          <ac:spMkLst>
            <pc:docMk/>
            <pc:sldMk cId="581601689" sldId="281"/>
            <ac:spMk id="15" creationId="{B6378E65-3EE7-6FA5-1A73-8E9B509E66D7}"/>
          </ac:spMkLst>
        </pc:spChg>
        <pc:spChg chg="add mod">
          <ac:chgData name="Varatharajan, Akaash" userId="a4cdd231-760b-4b8d-a4fe-bbe4c7865911" providerId="ADAL" clId="{C5C8CBB3-69B7-41F9-B7F7-2A0776A18599}" dt="2022-12-15T14:21:49.983" v="3090" actId="164"/>
          <ac:spMkLst>
            <pc:docMk/>
            <pc:sldMk cId="581601689" sldId="281"/>
            <ac:spMk id="17" creationId="{EB598ABC-6607-F3E9-16A9-E97E9CBDB401}"/>
          </ac:spMkLst>
        </pc:spChg>
        <pc:spChg chg="add mod">
          <ac:chgData name="Varatharajan, Akaash" userId="a4cdd231-760b-4b8d-a4fe-bbe4c7865911" providerId="ADAL" clId="{C5C8CBB3-69B7-41F9-B7F7-2A0776A18599}" dt="2022-12-15T15:43:22.986" v="3940" actId="1076"/>
          <ac:spMkLst>
            <pc:docMk/>
            <pc:sldMk cId="581601689" sldId="281"/>
            <ac:spMk id="19" creationId="{D635FF57-3699-F764-C762-26A9458D92DD}"/>
          </ac:spMkLst>
        </pc:spChg>
        <pc:grpChg chg="add mod">
          <ac:chgData name="Varatharajan, Akaash" userId="a4cdd231-760b-4b8d-a4fe-bbe4c7865911" providerId="ADAL" clId="{C5C8CBB3-69B7-41F9-B7F7-2A0776A18599}" dt="2022-12-15T14:21:49.983" v="3090" actId="164"/>
          <ac:grpSpMkLst>
            <pc:docMk/>
            <pc:sldMk cId="581601689" sldId="281"/>
            <ac:grpSpMk id="18" creationId="{A011FE87-987B-BAD4-88DD-D660A1084DB0}"/>
          </ac:grpSpMkLst>
        </pc:grpChg>
        <pc:graphicFrameChg chg="mod modGraphic">
          <ac:chgData name="Varatharajan, Akaash" userId="a4cdd231-760b-4b8d-a4fe-bbe4c7865911" providerId="ADAL" clId="{C5C8CBB3-69B7-41F9-B7F7-2A0776A18599}" dt="2022-12-15T14:20:37.218" v="3076" actId="1076"/>
          <ac:graphicFrameMkLst>
            <pc:docMk/>
            <pc:sldMk cId="581601689" sldId="281"/>
            <ac:graphicFrameMk id="7" creationId="{DAC13915-7830-18C3-21B7-B1CAF20C1005}"/>
          </ac:graphicFrameMkLst>
        </pc:graphicFrameChg>
        <pc:picChg chg="add del mod">
          <ac:chgData name="Varatharajan, Akaash" userId="a4cdd231-760b-4b8d-a4fe-bbe4c7865911" providerId="ADAL" clId="{C5C8CBB3-69B7-41F9-B7F7-2A0776A18599}" dt="2022-12-15T14:19:19.515" v="3058" actId="478"/>
          <ac:picMkLst>
            <pc:docMk/>
            <pc:sldMk cId="581601689" sldId="281"/>
            <ac:picMk id="8" creationId="{E4C93304-F931-D644-8EF9-324557D56231}"/>
          </ac:picMkLst>
        </pc:picChg>
        <pc:picChg chg="add mod">
          <ac:chgData name="Varatharajan, Akaash" userId="a4cdd231-760b-4b8d-a4fe-bbe4c7865911" providerId="ADAL" clId="{C5C8CBB3-69B7-41F9-B7F7-2A0776A18599}" dt="2022-12-15T14:21:49.983" v="3090" actId="164"/>
          <ac:picMkLst>
            <pc:docMk/>
            <pc:sldMk cId="581601689" sldId="281"/>
            <ac:picMk id="16" creationId="{0F35C6DB-3C1C-09E0-7366-5CC7A3F0C890}"/>
          </ac:picMkLst>
        </pc:picChg>
      </pc:sldChg>
      <pc:sldChg chg="del ord">
        <pc:chgData name="Varatharajan, Akaash" userId="a4cdd231-760b-4b8d-a4fe-bbe4c7865911" providerId="ADAL" clId="{C5C8CBB3-69B7-41F9-B7F7-2A0776A18599}" dt="2022-12-10T00:28:12.472" v="917" actId="2696"/>
        <pc:sldMkLst>
          <pc:docMk/>
          <pc:sldMk cId="1773662875" sldId="283"/>
        </pc:sldMkLst>
      </pc:sldChg>
      <pc:sldChg chg="add">
        <pc:chgData name="Varatharajan, Akaash" userId="a4cdd231-760b-4b8d-a4fe-bbe4c7865911" providerId="ADAL" clId="{C5C8CBB3-69B7-41F9-B7F7-2A0776A18599}" dt="2022-12-10T00:28:17.220" v="918"/>
        <pc:sldMkLst>
          <pc:docMk/>
          <pc:sldMk cId="3393876017" sldId="283"/>
        </pc:sldMkLst>
      </pc:sldChg>
      <pc:sldChg chg="modSp add mod">
        <pc:chgData name="Varatharajan, Akaash" userId="a4cdd231-760b-4b8d-a4fe-bbe4c7865911" providerId="ADAL" clId="{C5C8CBB3-69B7-41F9-B7F7-2A0776A18599}" dt="2022-12-09T19:45:39.904" v="1158" actId="27636"/>
        <pc:sldMkLst>
          <pc:docMk/>
          <pc:sldMk cId="132084498" sldId="286"/>
        </pc:sldMkLst>
        <pc:spChg chg="mod">
          <ac:chgData name="Varatharajan, Akaash" userId="a4cdd231-760b-4b8d-a4fe-bbe4c7865911" providerId="ADAL" clId="{C5C8CBB3-69B7-41F9-B7F7-2A0776A18599}" dt="2022-12-09T19:45:39.904" v="1158" actId="27636"/>
          <ac:spMkLst>
            <pc:docMk/>
            <pc:sldMk cId="132084498" sldId="286"/>
            <ac:spMk id="7" creationId="{9B2BCF27-73A0-9E33-1A7E-5544E9B8EEB3}"/>
          </ac:spMkLst>
        </pc:spChg>
      </pc:sldChg>
      <pc:sldChg chg="modSp add del mod">
        <pc:chgData name="Varatharajan, Akaash" userId="a4cdd231-760b-4b8d-a4fe-bbe4c7865911" providerId="ADAL" clId="{C5C8CBB3-69B7-41F9-B7F7-2A0776A18599}" dt="2022-12-09T20:34:06.299" v="1323" actId="47"/>
        <pc:sldMkLst>
          <pc:docMk/>
          <pc:sldMk cId="208383848" sldId="287"/>
        </pc:sldMkLst>
        <pc:spChg chg="mod">
          <ac:chgData name="Varatharajan, Akaash" userId="a4cdd231-760b-4b8d-a4fe-bbe4c7865911" providerId="ADAL" clId="{C5C8CBB3-69B7-41F9-B7F7-2A0776A18599}" dt="2022-12-09T20:26:29.377" v="1290" actId="20577"/>
          <ac:spMkLst>
            <pc:docMk/>
            <pc:sldMk cId="208383848" sldId="287"/>
            <ac:spMk id="7" creationId="{9B2BCF27-73A0-9E33-1A7E-5544E9B8EEB3}"/>
          </ac:spMkLst>
        </pc:spChg>
        <pc:spChg chg="mod">
          <ac:chgData name="Varatharajan, Akaash" userId="a4cdd231-760b-4b8d-a4fe-bbe4c7865911" providerId="ADAL" clId="{C5C8CBB3-69B7-41F9-B7F7-2A0776A18599}" dt="2022-12-09T20:26:26.294" v="1287" actId="20577"/>
          <ac:spMkLst>
            <pc:docMk/>
            <pc:sldMk cId="208383848" sldId="287"/>
            <ac:spMk id="499718" creationId="{00000000-0000-0000-0000-000000000000}"/>
          </ac:spMkLst>
        </pc:spChg>
      </pc:sldChg>
      <pc:sldChg chg="modSp add mod ord">
        <pc:chgData name="Varatharajan, Akaash" userId="a4cdd231-760b-4b8d-a4fe-bbe4c7865911" providerId="ADAL" clId="{C5C8CBB3-69B7-41F9-B7F7-2A0776A18599}" dt="2022-12-15T12:13:56.332" v="2479"/>
        <pc:sldMkLst>
          <pc:docMk/>
          <pc:sldMk cId="3682656664" sldId="287"/>
        </pc:sldMkLst>
        <pc:spChg chg="mod">
          <ac:chgData name="Varatharajan, Akaash" userId="a4cdd231-760b-4b8d-a4fe-bbe4c7865911" providerId="ADAL" clId="{C5C8CBB3-69B7-41F9-B7F7-2A0776A18599}" dt="2022-12-15T12:13:50.099" v="2477" actId="20577"/>
          <ac:spMkLst>
            <pc:docMk/>
            <pc:sldMk cId="3682656664" sldId="287"/>
            <ac:spMk id="499718" creationId="{00000000-0000-0000-0000-000000000000}"/>
          </ac:spMkLst>
        </pc:spChg>
      </pc:sldChg>
      <pc:sldChg chg="addSp delSp modSp add mod">
        <pc:chgData name="Varatharajan, Akaash" userId="a4cdd231-760b-4b8d-a4fe-bbe4c7865911" providerId="ADAL" clId="{C5C8CBB3-69B7-41F9-B7F7-2A0776A18599}" dt="2022-12-12T01:02:37.260" v="1489" actId="1076"/>
        <pc:sldMkLst>
          <pc:docMk/>
          <pc:sldMk cId="3881716661" sldId="288"/>
        </pc:sldMkLst>
        <pc:spChg chg="add mod">
          <ac:chgData name="Varatharajan, Akaash" userId="a4cdd231-760b-4b8d-a4fe-bbe4c7865911" providerId="ADAL" clId="{C5C8CBB3-69B7-41F9-B7F7-2A0776A18599}" dt="2022-12-12T01:02:37.260" v="1489" actId="1076"/>
          <ac:spMkLst>
            <pc:docMk/>
            <pc:sldMk cId="3881716661" sldId="288"/>
            <ac:spMk id="7" creationId="{EF62FB65-BA05-1BC2-5304-CC6C84C3555A}"/>
          </ac:spMkLst>
        </pc:spChg>
        <pc:spChg chg="mod">
          <ac:chgData name="Varatharajan, Akaash" userId="a4cdd231-760b-4b8d-a4fe-bbe4c7865911" providerId="ADAL" clId="{C5C8CBB3-69B7-41F9-B7F7-2A0776A18599}" dt="2022-12-12T01:01:12.442" v="1465" actId="20577"/>
          <ac:spMkLst>
            <pc:docMk/>
            <pc:sldMk cId="3881716661" sldId="288"/>
            <ac:spMk id="499718" creationId="{00000000-0000-0000-0000-000000000000}"/>
          </ac:spMkLst>
        </pc:spChg>
        <pc:spChg chg="del mod">
          <ac:chgData name="Varatharajan, Akaash" userId="a4cdd231-760b-4b8d-a4fe-bbe4c7865911" providerId="ADAL" clId="{C5C8CBB3-69B7-41F9-B7F7-2A0776A18599}" dt="2022-12-12T01:01:59.067" v="1467" actId="931"/>
          <ac:spMkLst>
            <pc:docMk/>
            <pc:sldMk cId="3881716661" sldId="288"/>
            <ac:spMk id="499719" creationId="{00000000-0000-0000-0000-000000000000}"/>
          </ac:spMkLst>
        </pc:spChg>
        <pc:picChg chg="add mod modCrop">
          <ac:chgData name="Varatharajan, Akaash" userId="a4cdd231-760b-4b8d-a4fe-bbe4c7865911" providerId="ADAL" clId="{C5C8CBB3-69B7-41F9-B7F7-2A0776A18599}" dt="2022-12-12T01:02:12.472" v="1469" actId="732"/>
          <ac:picMkLst>
            <pc:docMk/>
            <pc:sldMk cId="3881716661" sldId="288"/>
            <ac:picMk id="5" creationId="{D9995746-8663-6F75-638F-F53C2462C5D4}"/>
          </ac:picMkLst>
        </pc:picChg>
      </pc:sldChg>
      <pc:sldChg chg="addSp delSp modSp add mod ord modAnim">
        <pc:chgData name="Varatharajan, Akaash" userId="a4cdd231-760b-4b8d-a4fe-bbe4c7865911" providerId="ADAL" clId="{C5C8CBB3-69B7-41F9-B7F7-2A0776A18599}" dt="2022-12-16T02:07:56.300" v="4417"/>
        <pc:sldMkLst>
          <pc:docMk/>
          <pc:sldMk cId="3874253260" sldId="290"/>
        </pc:sldMkLst>
        <pc:spChg chg="add del mod">
          <ac:chgData name="Varatharajan, Akaash" userId="a4cdd231-760b-4b8d-a4fe-bbe4c7865911" providerId="ADAL" clId="{C5C8CBB3-69B7-41F9-B7F7-2A0776A18599}" dt="2022-12-15T08:57:21.717" v="1599" actId="478"/>
          <ac:spMkLst>
            <pc:docMk/>
            <pc:sldMk cId="3874253260" sldId="290"/>
            <ac:spMk id="5" creationId="{9DCA8759-D884-555D-9DAA-80BF3ACE7756}"/>
          </ac:spMkLst>
        </pc:spChg>
        <pc:spChg chg="del">
          <ac:chgData name="Varatharajan, Akaash" userId="a4cdd231-760b-4b8d-a4fe-bbe4c7865911" providerId="ADAL" clId="{C5C8CBB3-69B7-41F9-B7F7-2A0776A18599}" dt="2022-12-15T08:56:38.756" v="1597" actId="478"/>
          <ac:spMkLst>
            <pc:docMk/>
            <pc:sldMk cId="3874253260" sldId="290"/>
            <ac:spMk id="8" creationId="{11A944AB-4D80-B59F-F158-29995FC4F4EB}"/>
          </ac:spMkLst>
        </pc:spChg>
        <pc:spChg chg="add mod">
          <ac:chgData name="Varatharajan, Akaash" userId="a4cdd231-760b-4b8d-a4fe-bbe4c7865911" providerId="ADAL" clId="{C5C8CBB3-69B7-41F9-B7F7-2A0776A18599}" dt="2022-12-15T14:17:05.515" v="1683" actId="20577"/>
          <ac:spMkLst>
            <pc:docMk/>
            <pc:sldMk cId="3874253260" sldId="290"/>
            <ac:spMk id="10" creationId="{6239707A-689F-7177-C018-A153538C08F6}"/>
          </ac:spMkLst>
        </pc:spChg>
        <pc:spChg chg="add del mod">
          <ac:chgData name="Varatharajan, Akaash" userId="a4cdd231-760b-4b8d-a4fe-bbe4c7865911" providerId="ADAL" clId="{C5C8CBB3-69B7-41F9-B7F7-2A0776A18599}" dt="2022-12-15T08:56:32.786" v="1595" actId="478"/>
          <ac:spMkLst>
            <pc:docMk/>
            <pc:sldMk cId="3874253260" sldId="290"/>
            <ac:spMk id="10" creationId="{B789A2D7-D7FA-1E54-8510-FF4BA357BF5D}"/>
          </ac:spMkLst>
        </pc:spChg>
        <pc:spChg chg="add mod">
          <ac:chgData name="Varatharajan, Akaash" userId="a4cdd231-760b-4b8d-a4fe-bbe4c7865911" providerId="ADAL" clId="{C5C8CBB3-69B7-41F9-B7F7-2A0776A18599}" dt="2022-12-15T14:17:40.257" v="1702" actId="14100"/>
          <ac:spMkLst>
            <pc:docMk/>
            <pc:sldMk cId="3874253260" sldId="290"/>
            <ac:spMk id="19" creationId="{30281B73-59BA-C49E-878E-E850FDC34FE5}"/>
          </ac:spMkLst>
        </pc:spChg>
        <pc:spChg chg="add mod">
          <ac:chgData name="Varatharajan, Akaash" userId="a4cdd231-760b-4b8d-a4fe-bbe4c7865911" providerId="ADAL" clId="{C5C8CBB3-69B7-41F9-B7F7-2A0776A18599}" dt="2022-12-15T14:21:50.006" v="1741" actId="1076"/>
          <ac:spMkLst>
            <pc:docMk/>
            <pc:sldMk cId="3874253260" sldId="290"/>
            <ac:spMk id="20" creationId="{9C19208D-7757-8B51-92DD-2D7A4D29CC11}"/>
          </ac:spMkLst>
        </pc:spChg>
        <pc:spChg chg="mod">
          <ac:chgData name="Varatharajan, Akaash" userId="a4cdd231-760b-4b8d-a4fe-bbe4c7865911" providerId="ADAL" clId="{C5C8CBB3-69B7-41F9-B7F7-2A0776A18599}" dt="2022-12-15T08:51:10.176" v="1591" actId="108"/>
          <ac:spMkLst>
            <pc:docMk/>
            <pc:sldMk cId="3874253260" sldId="290"/>
            <ac:spMk id="499718" creationId="{00000000-0000-0000-0000-000000000000}"/>
          </ac:spMkLst>
        </pc:spChg>
        <pc:grpChg chg="add mod">
          <ac:chgData name="Varatharajan, Akaash" userId="a4cdd231-760b-4b8d-a4fe-bbe4c7865911" providerId="ADAL" clId="{C5C8CBB3-69B7-41F9-B7F7-2A0776A18599}" dt="2022-12-15T14:11:45.546" v="1639" actId="164"/>
          <ac:grpSpMkLst>
            <pc:docMk/>
            <pc:sldMk cId="3874253260" sldId="290"/>
            <ac:grpSpMk id="8" creationId="{F3DF2EB6-5036-B4C2-7803-94EDE207EF30}"/>
          </ac:grpSpMkLst>
        </pc:grpChg>
        <pc:grpChg chg="add del mod">
          <ac:chgData name="Varatharajan, Akaash" userId="a4cdd231-760b-4b8d-a4fe-bbe4c7865911" providerId="ADAL" clId="{C5C8CBB3-69B7-41F9-B7F7-2A0776A18599}" dt="2022-12-15T14:46:56.449" v="2150" actId="165"/>
          <ac:grpSpMkLst>
            <pc:docMk/>
            <pc:sldMk cId="3874253260" sldId="290"/>
            <ac:grpSpMk id="9" creationId="{D7A8B2D2-67BC-4400-6BC9-C8D0AA307C07}"/>
          </ac:grpSpMkLst>
        </pc:grpChg>
        <pc:grpChg chg="add del mod">
          <ac:chgData name="Varatharajan, Akaash" userId="a4cdd231-760b-4b8d-a4fe-bbe4c7865911" providerId="ADAL" clId="{C5C8CBB3-69B7-41F9-B7F7-2A0776A18599}" dt="2022-12-15T14:47:52.208" v="2160" actId="165"/>
          <ac:grpSpMkLst>
            <pc:docMk/>
            <pc:sldMk cId="3874253260" sldId="290"/>
            <ac:grpSpMk id="24" creationId="{9E940DA4-A5E2-23CC-B4B3-14A8892CF53A}"/>
          </ac:grpSpMkLst>
        </pc:grpChg>
        <pc:grpChg chg="add mod">
          <ac:chgData name="Varatharajan, Akaash" userId="a4cdd231-760b-4b8d-a4fe-bbe4c7865911" providerId="ADAL" clId="{C5C8CBB3-69B7-41F9-B7F7-2A0776A18599}" dt="2022-12-15T14:48:00.048" v="2163" actId="164"/>
          <ac:grpSpMkLst>
            <pc:docMk/>
            <pc:sldMk cId="3874253260" sldId="290"/>
            <ac:grpSpMk id="25" creationId="{C4B4DDB5-8C4B-A7EF-ED01-BA36A0E2677F}"/>
          </ac:grpSpMkLst>
        </pc:grpChg>
        <pc:picChg chg="add del mod">
          <ac:chgData name="Varatharajan, Akaash" userId="a4cdd231-760b-4b8d-a4fe-bbe4c7865911" providerId="ADAL" clId="{C5C8CBB3-69B7-41F9-B7F7-2A0776A18599}" dt="2022-12-15T12:39:25.114" v="2516" actId="21"/>
          <ac:picMkLst>
            <pc:docMk/>
            <pc:sldMk cId="3874253260" sldId="290"/>
            <ac:picMk id="2" creationId="{5B03AC8E-9B05-4D6E-DFA4-1EBA94F5DC64}"/>
          </ac:picMkLst>
        </pc:picChg>
        <pc:picChg chg="add mod topLvl">
          <ac:chgData name="Varatharajan, Akaash" userId="a4cdd231-760b-4b8d-a4fe-bbe4c7865911" providerId="ADAL" clId="{C5C8CBB3-69B7-41F9-B7F7-2A0776A18599}" dt="2022-12-15T14:48:00.048" v="2163" actId="164"/>
          <ac:picMkLst>
            <pc:docMk/>
            <pc:sldMk cId="3874253260" sldId="290"/>
            <ac:picMk id="3" creationId="{A3B8C617-8E39-76AB-0C01-87EA6B738606}"/>
          </ac:picMkLst>
        </pc:picChg>
        <pc:picChg chg="add del">
          <ac:chgData name="Varatharajan, Akaash" userId="a4cdd231-760b-4b8d-a4fe-bbe4c7865911" providerId="ADAL" clId="{C5C8CBB3-69B7-41F9-B7F7-2A0776A18599}" dt="2022-12-15T08:56:32.786" v="1595" actId="478"/>
          <ac:picMkLst>
            <pc:docMk/>
            <pc:sldMk cId="3874253260" sldId="290"/>
            <ac:picMk id="3" creationId="{E04C1AA5-A1D6-E552-9D13-2B68236F57A7}"/>
          </ac:picMkLst>
        </pc:picChg>
        <pc:picChg chg="add del mod">
          <ac:chgData name="Varatharajan, Akaash" userId="a4cdd231-760b-4b8d-a4fe-bbe4c7865911" providerId="ADAL" clId="{C5C8CBB3-69B7-41F9-B7F7-2A0776A18599}" dt="2022-12-15T14:09:53.680" v="1620" actId="478"/>
          <ac:picMkLst>
            <pc:docMk/>
            <pc:sldMk cId="3874253260" sldId="290"/>
            <ac:picMk id="4" creationId="{17B0DA94-E28D-8483-240C-0F482347C536}"/>
          </ac:picMkLst>
        </pc:picChg>
        <pc:picChg chg="add mod">
          <ac:chgData name="Varatharajan, Akaash" userId="a4cdd231-760b-4b8d-a4fe-bbe4c7865911" providerId="ADAL" clId="{C5C8CBB3-69B7-41F9-B7F7-2A0776A18599}" dt="2022-12-15T14:13:10.445" v="1650" actId="1076"/>
          <ac:picMkLst>
            <pc:docMk/>
            <pc:sldMk cId="3874253260" sldId="290"/>
            <ac:picMk id="5" creationId="{C5D439D1-C1C8-D107-D340-73C509228C90}"/>
          </ac:picMkLst>
        </pc:picChg>
        <pc:picChg chg="del">
          <ac:chgData name="Varatharajan, Akaash" userId="a4cdd231-760b-4b8d-a4fe-bbe4c7865911" providerId="ADAL" clId="{C5C8CBB3-69B7-41F9-B7F7-2A0776A18599}" dt="2022-12-15T08:47:57.566" v="1583" actId="478"/>
          <ac:picMkLst>
            <pc:docMk/>
            <pc:sldMk cId="3874253260" sldId="290"/>
            <ac:picMk id="9" creationId="{1CCB4937-C3F4-9F8D-9A52-4E1E160ED55F}"/>
          </ac:picMkLst>
        </pc:picChg>
        <pc:picChg chg="add mod topLvl modCrop">
          <ac:chgData name="Varatharajan, Akaash" userId="a4cdd231-760b-4b8d-a4fe-bbe4c7865911" providerId="ADAL" clId="{C5C8CBB3-69B7-41F9-B7F7-2A0776A18599}" dt="2022-12-15T14:48:00.048" v="2163" actId="164"/>
          <ac:picMkLst>
            <pc:docMk/>
            <pc:sldMk cId="3874253260" sldId="290"/>
            <ac:picMk id="12" creationId="{7324F96E-E080-7161-CB3E-D1DA622BC161}"/>
          </ac:picMkLst>
        </pc:picChg>
        <pc:picChg chg="add mod">
          <ac:chgData name="Varatharajan, Akaash" userId="a4cdd231-760b-4b8d-a4fe-bbe4c7865911" providerId="ADAL" clId="{C5C8CBB3-69B7-41F9-B7F7-2A0776A18599}" dt="2022-12-15T14:46:59.271" v="2152"/>
          <ac:picMkLst>
            <pc:docMk/>
            <pc:sldMk cId="3874253260" sldId="290"/>
            <ac:picMk id="21" creationId="{62A21243-8B2A-2321-DBDB-EA93F02A3023}"/>
          </ac:picMkLst>
        </pc:picChg>
        <pc:picChg chg="add mod">
          <ac:chgData name="Varatharajan, Akaash" userId="a4cdd231-760b-4b8d-a4fe-bbe4c7865911" providerId="ADAL" clId="{C5C8CBB3-69B7-41F9-B7F7-2A0776A18599}" dt="2022-12-15T14:46:59.271" v="2152"/>
          <ac:picMkLst>
            <pc:docMk/>
            <pc:sldMk cId="3874253260" sldId="290"/>
            <ac:picMk id="22" creationId="{A2D559C7-3AF7-06CC-7B5F-49F60DEB397D}"/>
          </ac:picMkLst>
        </pc:picChg>
        <pc:picChg chg="add del mod">
          <ac:chgData name="Varatharajan, Akaash" userId="a4cdd231-760b-4b8d-a4fe-bbe4c7865911" providerId="ADAL" clId="{C5C8CBB3-69B7-41F9-B7F7-2A0776A18599}" dt="2022-12-15T14:47:40.984" v="2158" actId="478"/>
          <ac:picMkLst>
            <pc:docMk/>
            <pc:sldMk cId="3874253260" sldId="290"/>
            <ac:picMk id="23" creationId="{D2FB2796-FB70-0D7F-78E3-59CA4968AB10}"/>
          </ac:picMkLst>
        </pc:picChg>
        <pc:cxnChg chg="add del">
          <ac:chgData name="Varatharajan, Akaash" userId="a4cdd231-760b-4b8d-a4fe-bbe4c7865911" providerId="ADAL" clId="{C5C8CBB3-69B7-41F9-B7F7-2A0776A18599}" dt="2022-12-15T08:56:32.786" v="1595" actId="478"/>
          <ac:cxnSpMkLst>
            <pc:docMk/>
            <pc:sldMk cId="3874253260" sldId="290"/>
            <ac:cxnSpMk id="4" creationId="{E1A67B2C-2EF8-179E-4348-986933C35DC6}"/>
          </ac:cxnSpMkLst>
        </pc:cxnChg>
        <pc:cxnChg chg="add del">
          <ac:chgData name="Varatharajan, Akaash" userId="a4cdd231-760b-4b8d-a4fe-bbe4c7865911" providerId="ADAL" clId="{C5C8CBB3-69B7-41F9-B7F7-2A0776A18599}" dt="2022-12-15T08:56:32.786" v="1595" actId="478"/>
          <ac:cxnSpMkLst>
            <pc:docMk/>
            <pc:sldMk cId="3874253260" sldId="290"/>
            <ac:cxnSpMk id="11" creationId="{183FAD5F-FF72-244E-14DB-3DCD74CEDD9B}"/>
          </ac:cxnSpMkLst>
        </pc:cxnChg>
        <pc:cxnChg chg="add mod">
          <ac:chgData name="Varatharajan, Akaash" userId="a4cdd231-760b-4b8d-a4fe-bbe4c7865911" providerId="ADAL" clId="{C5C8CBB3-69B7-41F9-B7F7-2A0776A18599}" dt="2022-12-15T14:16:57.491" v="1677" actId="13822"/>
          <ac:cxnSpMkLst>
            <pc:docMk/>
            <pc:sldMk cId="3874253260" sldId="290"/>
            <ac:cxnSpMk id="14" creationId="{1401F9B6-EF88-00DF-3E04-8134D588DEAE}"/>
          </ac:cxnSpMkLst>
        </pc:cxnChg>
      </pc:sldChg>
      <pc:sldChg chg="modSp mod">
        <pc:chgData name="Varatharajan, Akaash" userId="a4cdd231-760b-4b8d-a4fe-bbe4c7865911" providerId="ADAL" clId="{C5C8CBB3-69B7-41F9-B7F7-2A0776A18599}" dt="2022-12-16T08:25:38.532" v="4647" actId="1038"/>
        <pc:sldMkLst>
          <pc:docMk/>
          <pc:sldMk cId="3738803196" sldId="291"/>
        </pc:sldMkLst>
        <pc:picChg chg="mod">
          <ac:chgData name="Varatharajan, Akaash" userId="a4cdd231-760b-4b8d-a4fe-bbe4c7865911" providerId="ADAL" clId="{C5C8CBB3-69B7-41F9-B7F7-2A0776A18599}" dt="2022-12-16T08:25:38.532" v="4647" actId="1038"/>
          <ac:picMkLst>
            <pc:docMk/>
            <pc:sldMk cId="3738803196" sldId="291"/>
            <ac:picMk id="6" creationId="{4170DC3A-2C56-D13B-3E36-99E06F423206}"/>
          </ac:picMkLst>
        </pc:picChg>
      </pc:sldChg>
      <pc:sldChg chg="addSp delSp modSp add del mod ord delAnim">
        <pc:chgData name="Varatharajan, Akaash" userId="a4cdd231-760b-4b8d-a4fe-bbe4c7865911" providerId="ADAL" clId="{C5C8CBB3-69B7-41F9-B7F7-2A0776A18599}" dt="2022-12-16T02:06:29.011" v="4416" actId="47"/>
        <pc:sldMkLst>
          <pc:docMk/>
          <pc:sldMk cId="3300113779" sldId="293"/>
        </pc:sldMkLst>
        <pc:spChg chg="del">
          <ac:chgData name="Varatharajan, Akaash" userId="a4cdd231-760b-4b8d-a4fe-bbe4c7865911" providerId="ADAL" clId="{C5C8CBB3-69B7-41F9-B7F7-2A0776A18599}" dt="2022-12-15T14:23:42.838" v="1744" actId="478"/>
          <ac:spMkLst>
            <pc:docMk/>
            <pc:sldMk cId="3300113779" sldId="293"/>
            <ac:spMk id="10" creationId="{6239707A-689F-7177-C018-A153538C08F6}"/>
          </ac:spMkLst>
        </pc:spChg>
        <pc:spChg chg="add mod topLvl">
          <ac:chgData name="Varatharajan, Akaash" userId="a4cdd231-760b-4b8d-a4fe-bbe4c7865911" providerId="ADAL" clId="{C5C8CBB3-69B7-41F9-B7F7-2A0776A18599}" dt="2022-12-15T14:30:00.827" v="1981" actId="1038"/>
          <ac:spMkLst>
            <pc:docMk/>
            <pc:sldMk cId="3300113779" sldId="293"/>
            <ac:spMk id="11" creationId="{468CB72F-FA98-A905-0318-C08069E0F9BD}"/>
          </ac:spMkLst>
        </pc:spChg>
        <pc:spChg chg="add mod topLvl">
          <ac:chgData name="Varatharajan, Akaash" userId="a4cdd231-760b-4b8d-a4fe-bbe4c7865911" providerId="ADAL" clId="{C5C8CBB3-69B7-41F9-B7F7-2A0776A18599}" dt="2022-12-15T14:30:00.827" v="1981" actId="1038"/>
          <ac:spMkLst>
            <pc:docMk/>
            <pc:sldMk cId="3300113779" sldId="293"/>
            <ac:spMk id="13" creationId="{CE491880-BBCD-BC88-9BD2-50FCD50BDFA5}"/>
          </ac:spMkLst>
        </pc:spChg>
        <pc:spChg chg="add mod topLvl">
          <ac:chgData name="Varatharajan, Akaash" userId="a4cdd231-760b-4b8d-a4fe-bbe4c7865911" providerId="ADAL" clId="{C5C8CBB3-69B7-41F9-B7F7-2A0776A18599}" dt="2022-12-15T14:30:00.827" v="1981" actId="1038"/>
          <ac:spMkLst>
            <pc:docMk/>
            <pc:sldMk cId="3300113779" sldId="293"/>
            <ac:spMk id="15" creationId="{84512068-CE25-0801-FA7F-95B831B42ECE}"/>
          </ac:spMkLst>
        </pc:spChg>
        <pc:spChg chg="add mod topLvl">
          <ac:chgData name="Varatharajan, Akaash" userId="a4cdd231-760b-4b8d-a4fe-bbe4c7865911" providerId="ADAL" clId="{C5C8CBB3-69B7-41F9-B7F7-2A0776A18599}" dt="2022-12-15T14:30:00.827" v="1981" actId="1038"/>
          <ac:spMkLst>
            <pc:docMk/>
            <pc:sldMk cId="3300113779" sldId="293"/>
            <ac:spMk id="16" creationId="{E2BA5454-F34F-F30C-9A29-F3DB1B8C01FE}"/>
          </ac:spMkLst>
        </pc:spChg>
        <pc:spChg chg="add del mod topLvl">
          <ac:chgData name="Varatharajan, Akaash" userId="a4cdd231-760b-4b8d-a4fe-bbe4c7865911" providerId="ADAL" clId="{C5C8CBB3-69B7-41F9-B7F7-2A0776A18599}" dt="2022-12-15T14:30:00.827" v="1981" actId="1038"/>
          <ac:spMkLst>
            <pc:docMk/>
            <pc:sldMk cId="3300113779" sldId="293"/>
            <ac:spMk id="17" creationId="{31833DD1-C62A-1FA4-BA83-1E4096F7ADEC}"/>
          </ac:spMkLst>
        </pc:spChg>
        <pc:spChg chg="mod ord">
          <ac:chgData name="Varatharajan, Akaash" userId="a4cdd231-760b-4b8d-a4fe-bbe4c7865911" providerId="ADAL" clId="{C5C8CBB3-69B7-41F9-B7F7-2A0776A18599}" dt="2022-12-15T14:06:38.983" v="2915" actId="20577"/>
          <ac:spMkLst>
            <pc:docMk/>
            <pc:sldMk cId="3300113779" sldId="293"/>
            <ac:spMk id="19" creationId="{30281B73-59BA-C49E-878E-E850FDC34FE5}"/>
          </ac:spMkLst>
        </pc:spChg>
        <pc:spChg chg="del">
          <ac:chgData name="Varatharajan, Akaash" userId="a4cdd231-760b-4b8d-a4fe-bbe4c7865911" providerId="ADAL" clId="{C5C8CBB3-69B7-41F9-B7F7-2A0776A18599}" dt="2022-12-15T14:29:42.098" v="1906" actId="478"/>
          <ac:spMkLst>
            <pc:docMk/>
            <pc:sldMk cId="3300113779" sldId="293"/>
            <ac:spMk id="20" creationId="{9C19208D-7757-8B51-92DD-2D7A4D29CC11}"/>
          </ac:spMkLst>
        </pc:spChg>
        <pc:spChg chg="mod">
          <ac:chgData name="Varatharajan, Akaash" userId="a4cdd231-760b-4b8d-a4fe-bbe4c7865911" providerId="ADAL" clId="{C5C8CBB3-69B7-41F9-B7F7-2A0776A18599}" dt="2022-12-15T14:52:09.227" v="2196" actId="20577"/>
          <ac:spMkLst>
            <pc:docMk/>
            <pc:sldMk cId="3300113779" sldId="293"/>
            <ac:spMk id="499718" creationId="{00000000-0000-0000-0000-000000000000}"/>
          </ac:spMkLst>
        </pc:spChg>
        <pc:grpChg chg="del">
          <ac:chgData name="Varatharajan, Akaash" userId="a4cdd231-760b-4b8d-a4fe-bbe4c7865911" providerId="ADAL" clId="{C5C8CBB3-69B7-41F9-B7F7-2A0776A18599}" dt="2022-12-15T14:23:37.627" v="1743" actId="478"/>
          <ac:grpSpMkLst>
            <pc:docMk/>
            <pc:sldMk cId="3300113779" sldId="293"/>
            <ac:grpSpMk id="9" creationId="{D7A8B2D2-67BC-4400-6BC9-C8D0AA307C07}"/>
          </ac:grpSpMkLst>
        </pc:grpChg>
        <pc:grpChg chg="add del mod">
          <ac:chgData name="Varatharajan, Akaash" userId="a4cdd231-760b-4b8d-a4fe-bbe4c7865911" providerId="ADAL" clId="{C5C8CBB3-69B7-41F9-B7F7-2A0776A18599}" dt="2022-12-15T14:27:42.280" v="1853" actId="165"/>
          <ac:grpSpMkLst>
            <pc:docMk/>
            <pc:sldMk cId="3300113779" sldId="293"/>
            <ac:grpSpMk id="18" creationId="{137EBB92-CC33-4146-0600-E937DD3F9881}"/>
          </ac:grpSpMkLst>
        </pc:grpChg>
        <pc:graphicFrameChg chg="mod">
          <ac:chgData name="Varatharajan, Akaash" userId="a4cdd231-760b-4b8d-a4fe-bbe4c7865911" providerId="ADAL" clId="{C5C8CBB3-69B7-41F9-B7F7-2A0776A18599}" dt="2022-12-15T14:30:00.827" v="1981" actId="1038"/>
          <ac:graphicFrameMkLst>
            <pc:docMk/>
            <pc:sldMk cId="3300113779" sldId="293"/>
            <ac:graphicFrameMk id="7" creationId="{913A414B-807F-1F99-8CFF-E6102204C521}"/>
          </ac:graphicFrameMkLst>
        </pc:graphicFrameChg>
        <pc:picChg chg="add mod modCrop">
          <ac:chgData name="Varatharajan, Akaash" userId="a4cdd231-760b-4b8d-a4fe-bbe4c7865911" providerId="ADAL" clId="{C5C8CBB3-69B7-41F9-B7F7-2A0776A18599}" dt="2022-12-15T14:30:00.827" v="1981" actId="1038"/>
          <ac:picMkLst>
            <pc:docMk/>
            <pc:sldMk cId="3300113779" sldId="293"/>
            <ac:picMk id="4" creationId="{26A26026-60B1-634E-1B5E-C98DACC9BBAF}"/>
          </ac:picMkLst>
        </pc:picChg>
        <pc:picChg chg="del">
          <ac:chgData name="Varatharajan, Akaash" userId="a4cdd231-760b-4b8d-a4fe-bbe4c7865911" providerId="ADAL" clId="{C5C8CBB3-69B7-41F9-B7F7-2A0776A18599}" dt="2022-12-15T14:23:37.627" v="1743" actId="478"/>
          <ac:picMkLst>
            <pc:docMk/>
            <pc:sldMk cId="3300113779" sldId="293"/>
            <ac:picMk id="5" creationId="{C5D439D1-C1C8-D107-D340-73C509228C90}"/>
          </ac:picMkLst>
        </pc:picChg>
        <pc:picChg chg="add mod topLvl modCrop">
          <ac:chgData name="Varatharajan, Akaash" userId="a4cdd231-760b-4b8d-a4fe-bbe4c7865911" providerId="ADAL" clId="{C5C8CBB3-69B7-41F9-B7F7-2A0776A18599}" dt="2022-12-15T14:30:00.827" v="1981" actId="1038"/>
          <ac:picMkLst>
            <pc:docMk/>
            <pc:sldMk cId="3300113779" sldId="293"/>
            <ac:picMk id="8" creationId="{AF80A673-079E-8A12-B81A-A2D3C0A27DDA}"/>
          </ac:picMkLst>
        </pc:picChg>
        <pc:cxnChg chg="del mod">
          <ac:chgData name="Varatharajan, Akaash" userId="a4cdd231-760b-4b8d-a4fe-bbe4c7865911" providerId="ADAL" clId="{C5C8CBB3-69B7-41F9-B7F7-2A0776A18599}" dt="2022-12-15T14:23:42.838" v="1744" actId="478"/>
          <ac:cxnSpMkLst>
            <pc:docMk/>
            <pc:sldMk cId="3300113779" sldId="293"/>
            <ac:cxnSpMk id="14" creationId="{1401F9B6-EF88-00DF-3E04-8134D588DEAE}"/>
          </ac:cxnSpMkLst>
        </pc:cxnChg>
      </pc:sldChg>
      <pc:sldChg chg="delSp modSp add del mod ord delAnim">
        <pc:chgData name="Varatharajan, Akaash" userId="a4cdd231-760b-4b8d-a4fe-bbe4c7865911" providerId="ADAL" clId="{C5C8CBB3-69B7-41F9-B7F7-2A0776A18599}" dt="2022-12-15T14:49:17.319" v="2168" actId="47"/>
        <pc:sldMkLst>
          <pc:docMk/>
          <pc:sldMk cId="2723385324" sldId="294"/>
        </pc:sldMkLst>
        <pc:spChg chg="del">
          <ac:chgData name="Varatharajan, Akaash" userId="a4cdd231-760b-4b8d-a4fe-bbe4c7865911" providerId="ADAL" clId="{C5C8CBB3-69B7-41F9-B7F7-2A0776A18599}" dt="2022-12-15T14:31:08.163" v="1988" actId="478"/>
          <ac:spMkLst>
            <pc:docMk/>
            <pc:sldMk cId="2723385324" sldId="294"/>
            <ac:spMk id="10" creationId="{6239707A-689F-7177-C018-A153538C08F6}"/>
          </ac:spMkLst>
        </pc:spChg>
        <pc:spChg chg="del">
          <ac:chgData name="Varatharajan, Akaash" userId="a4cdd231-760b-4b8d-a4fe-bbe4c7865911" providerId="ADAL" clId="{C5C8CBB3-69B7-41F9-B7F7-2A0776A18599}" dt="2022-12-15T14:31:03.037" v="1987" actId="478"/>
          <ac:spMkLst>
            <pc:docMk/>
            <pc:sldMk cId="2723385324" sldId="294"/>
            <ac:spMk id="20" creationId="{9C19208D-7757-8B51-92DD-2D7A4D29CC11}"/>
          </ac:spMkLst>
        </pc:spChg>
        <pc:grpChg chg="del">
          <ac:chgData name="Varatharajan, Akaash" userId="a4cdd231-760b-4b8d-a4fe-bbe4c7865911" providerId="ADAL" clId="{C5C8CBB3-69B7-41F9-B7F7-2A0776A18599}" dt="2022-12-15T14:31:03.037" v="1987" actId="478"/>
          <ac:grpSpMkLst>
            <pc:docMk/>
            <pc:sldMk cId="2723385324" sldId="294"/>
            <ac:grpSpMk id="9" creationId="{D7A8B2D2-67BC-4400-6BC9-C8D0AA307C07}"/>
          </ac:grpSpMkLst>
        </pc:grpChg>
        <pc:cxnChg chg="del mod">
          <ac:chgData name="Varatharajan, Akaash" userId="a4cdd231-760b-4b8d-a4fe-bbe4c7865911" providerId="ADAL" clId="{C5C8CBB3-69B7-41F9-B7F7-2A0776A18599}" dt="2022-12-15T14:31:08.163" v="1988" actId="478"/>
          <ac:cxnSpMkLst>
            <pc:docMk/>
            <pc:sldMk cId="2723385324" sldId="294"/>
            <ac:cxnSpMk id="14" creationId="{1401F9B6-EF88-00DF-3E04-8134D588DEAE}"/>
          </ac:cxnSpMkLst>
        </pc:cxnChg>
      </pc:sldChg>
      <pc:sldChg chg="addSp delSp modSp add mod">
        <pc:chgData name="Varatharajan, Akaash" userId="a4cdd231-760b-4b8d-a4fe-bbe4c7865911" providerId="ADAL" clId="{C5C8CBB3-69B7-41F9-B7F7-2A0776A18599}" dt="2022-12-15T14:41:14.160" v="2147" actId="1076"/>
        <pc:sldMkLst>
          <pc:docMk/>
          <pc:sldMk cId="495285314" sldId="295"/>
        </pc:sldMkLst>
        <pc:spChg chg="add del mod">
          <ac:chgData name="Varatharajan, Akaash" userId="a4cdd231-760b-4b8d-a4fe-bbe4c7865911" providerId="ADAL" clId="{C5C8CBB3-69B7-41F9-B7F7-2A0776A18599}" dt="2022-12-15T14:38:29.257" v="2056" actId="478"/>
          <ac:spMkLst>
            <pc:docMk/>
            <pc:sldMk cId="495285314" sldId="295"/>
            <ac:spMk id="3" creationId="{2C32058A-E323-DE99-422A-4A9B8C107264}"/>
          </ac:spMkLst>
        </pc:spChg>
        <pc:spChg chg="add del mod">
          <ac:chgData name="Varatharajan, Akaash" userId="a4cdd231-760b-4b8d-a4fe-bbe4c7865911" providerId="ADAL" clId="{C5C8CBB3-69B7-41F9-B7F7-2A0776A18599}" dt="2022-12-15T14:40:28.771" v="2120" actId="478"/>
          <ac:spMkLst>
            <pc:docMk/>
            <pc:sldMk cId="495285314" sldId="295"/>
            <ac:spMk id="4" creationId="{F4A1DCE2-C1AF-2906-3B38-C10ABE937A9C}"/>
          </ac:spMkLst>
        </pc:spChg>
        <pc:spChg chg="add del mod">
          <ac:chgData name="Varatharajan, Akaash" userId="a4cdd231-760b-4b8d-a4fe-bbe4c7865911" providerId="ADAL" clId="{C5C8CBB3-69B7-41F9-B7F7-2A0776A18599}" dt="2022-12-15T14:40:25.346" v="2118" actId="478"/>
          <ac:spMkLst>
            <pc:docMk/>
            <pc:sldMk cId="495285314" sldId="295"/>
            <ac:spMk id="7" creationId="{382D5C2E-5C11-880F-4894-EF5D8F62F255}"/>
          </ac:spMkLst>
        </pc:spChg>
        <pc:spChg chg="add del mod">
          <ac:chgData name="Varatharajan, Akaash" userId="a4cdd231-760b-4b8d-a4fe-bbe4c7865911" providerId="ADAL" clId="{C5C8CBB3-69B7-41F9-B7F7-2A0776A18599}" dt="2022-12-15T14:40:33.907" v="2123" actId="478"/>
          <ac:spMkLst>
            <pc:docMk/>
            <pc:sldMk cId="495285314" sldId="295"/>
            <ac:spMk id="8" creationId="{757C5E23-0BE8-62B3-2C93-B8B727C2A6DA}"/>
          </ac:spMkLst>
        </pc:spChg>
        <pc:spChg chg="add mod">
          <ac:chgData name="Varatharajan, Akaash" userId="a4cdd231-760b-4b8d-a4fe-bbe4c7865911" providerId="ADAL" clId="{C5C8CBB3-69B7-41F9-B7F7-2A0776A18599}" dt="2022-12-15T14:41:14.160" v="2147" actId="1076"/>
          <ac:spMkLst>
            <pc:docMk/>
            <pc:sldMk cId="495285314" sldId="295"/>
            <ac:spMk id="10" creationId="{9EA8CDD4-7838-AD51-D623-DEBF67CE34E9}"/>
          </ac:spMkLst>
        </pc:spChg>
        <pc:graphicFrameChg chg="add del">
          <ac:chgData name="Varatharajan, Akaash" userId="a4cdd231-760b-4b8d-a4fe-bbe4c7865911" providerId="ADAL" clId="{C5C8CBB3-69B7-41F9-B7F7-2A0776A18599}" dt="2022-12-15T14:35:53.152" v="1994" actId="478"/>
          <ac:graphicFrameMkLst>
            <pc:docMk/>
            <pc:sldMk cId="495285314" sldId="295"/>
            <ac:graphicFrameMk id="6" creationId="{354858AB-011D-FD6B-A453-ED0C934DCD19}"/>
          </ac:graphicFrameMkLst>
        </pc:graphicFrameChg>
        <pc:graphicFrameChg chg="add mod modGraphic">
          <ac:chgData name="Varatharajan, Akaash" userId="a4cdd231-760b-4b8d-a4fe-bbe4c7865911" providerId="ADAL" clId="{C5C8CBB3-69B7-41F9-B7F7-2A0776A18599}" dt="2022-12-15T14:40:54.715" v="2125" actId="1076"/>
          <ac:graphicFrameMkLst>
            <pc:docMk/>
            <pc:sldMk cId="495285314" sldId="295"/>
            <ac:graphicFrameMk id="9" creationId="{D570BC3E-9A45-3CD3-0AB7-9A02767F92C7}"/>
          </ac:graphicFrameMkLst>
        </pc:graphicFrameChg>
      </pc:sldChg>
      <pc:sldChg chg="addSp delSp modSp add del mod">
        <pc:chgData name="Varatharajan, Akaash" userId="a4cdd231-760b-4b8d-a4fe-bbe4c7865911" providerId="ADAL" clId="{C5C8CBB3-69B7-41F9-B7F7-2A0776A18599}" dt="2022-12-15T14:05:42.105" v="2879" actId="2696"/>
        <pc:sldMkLst>
          <pc:docMk/>
          <pc:sldMk cId="2815223212" sldId="296"/>
        </pc:sldMkLst>
        <pc:spChg chg="del">
          <ac:chgData name="Varatharajan, Akaash" userId="a4cdd231-760b-4b8d-a4fe-bbe4c7865911" providerId="ADAL" clId="{C5C8CBB3-69B7-41F9-B7F7-2A0776A18599}" dt="2022-12-15T14:54:38.184" v="2215" actId="478"/>
          <ac:spMkLst>
            <pc:docMk/>
            <pc:sldMk cId="2815223212" sldId="296"/>
            <ac:spMk id="5" creationId="{9DCA8759-D884-555D-9DAA-80BF3ACE7756}"/>
          </ac:spMkLst>
        </pc:spChg>
        <pc:spChg chg="del">
          <ac:chgData name="Varatharajan, Akaash" userId="a4cdd231-760b-4b8d-a4fe-bbe4c7865911" providerId="ADAL" clId="{C5C8CBB3-69B7-41F9-B7F7-2A0776A18599}" dt="2022-12-15T14:54:38.184" v="2215" actId="478"/>
          <ac:spMkLst>
            <pc:docMk/>
            <pc:sldMk cId="2815223212" sldId="296"/>
            <ac:spMk id="10" creationId="{B789A2D7-D7FA-1E54-8510-FF4BA357BF5D}"/>
          </ac:spMkLst>
        </pc:spChg>
        <pc:spChg chg="mod">
          <ac:chgData name="Varatharajan, Akaash" userId="a4cdd231-760b-4b8d-a4fe-bbe4c7865911" providerId="ADAL" clId="{C5C8CBB3-69B7-41F9-B7F7-2A0776A18599}" dt="2022-12-15T10:05:47.966" v="2340" actId="20577"/>
          <ac:spMkLst>
            <pc:docMk/>
            <pc:sldMk cId="2815223212" sldId="296"/>
            <ac:spMk id="499718" creationId="{00000000-0000-0000-0000-000000000000}"/>
          </ac:spMkLst>
        </pc:spChg>
        <pc:graphicFrameChg chg="del">
          <ac:chgData name="Varatharajan, Akaash" userId="a4cdd231-760b-4b8d-a4fe-bbe4c7865911" providerId="ADAL" clId="{C5C8CBB3-69B7-41F9-B7F7-2A0776A18599}" dt="2022-12-15T14:54:38.184" v="2215" actId="478"/>
          <ac:graphicFrameMkLst>
            <pc:docMk/>
            <pc:sldMk cId="2815223212" sldId="296"/>
            <ac:graphicFrameMk id="7" creationId="{913A414B-807F-1F99-8CFF-E6102204C521}"/>
          </ac:graphicFrameMkLst>
        </pc:graphicFrameChg>
        <pc:picChg chg="add del mod modCrop">
          <ac:chgData name="Varatharajan, Akaash" userId="a4cdd231-760b-4b8d-a4fe-bbe4c7865911" providerId="ADAL" clId="{C5C8CBB3-69B7-41F9-B7F7-2A0776A18599}" dt="2022-12-15T12:36:18.397" v="2501" actId="478"/>
          <ac:picMkLst>
            <pc:docMk/>
            <pc:sldMk cId="2815223212" sldId="296"/>
            <ac:picMk id="3" creationId="{3F88A62D-8A10-A26C-2873-82279723B2C5}"/>
          </ac:picMkLst>
        </pc:picChg>
        <pc:picChg chg="del">
          <ac:chgData name="Varatharajan, Akaash" userId="a4cdd231-760b-4b8d-a4fe-bbe4c7865911" providerId="ADAL" clId="{C5C8CBB3-69B7-41F9-B7F7-2A0776A18599}" dt="2022-12-15T14:54:38.184" v="2215" actId="478"/>
          <ac:picMkLst>
            <pc:docMk/>
            <pc:sldMk cId="2815223212" sldId="296"/>
            <ac:picMk id="3" creationId="{E04C1AA5-A1D6-E552-9D13-2B68236F57A7}"/>
          </ac:picMkLst>
        </pc:picChg>
        <pc:picChg chg="add mod modCrop">
          <ac:chgData name="Varatharajan, Akaash" userId="a4cdd231-760b-4b8d-a4fe-bbe4c7865911" providerId="ADAL" clId="{C5C8CBB3-69B7-41F9-B7F7-2A0776A18599}" dt="2022-12-15T12:38:14.981" v="2512" actId="1076"/>
          <ac:picMkLst>
            <pc:docMk/>
            <pc:sldMk cId="2815223212" sldId="296"/>
            <ac:picMk id="5" creationId="{5E94DA3A-32A2-92E5-E443-334633369408}"/>
          </ac:picMkLst>
        </pc:picChg>
        <pc:picChg chg="add mod">
          <ac:chgData name="Varatharajan, Akaash" userId="a4cdd231-760b-4b8d-a4fe-bbe4c7865911" providerId="ADAL" clId="{C5C8CBB3-69B7-41F9-B7F7-2A0776A18599}" dt="2022-12-15T12:40:45.147" v="2523" actId="1076"/>
          <ac:picMkLst>
            <pc:docMk/>
            <pc:sldMk cId="2815223212" sldId="296"/>
            <ac:picMk id="7" creationId="{C099A955-4B48-98AD-3B2C-8A1EDA07EE51}"/>
          </ac:picMkLst>
        </pc:picChg>
        <pc:picChg chg="del">
          <ac:chgData name="Varatharajan, Akaash" userId="a4cdd231-760b-4b8d-a4fe-bbe4c7865911" providerId="ADAL" clId="{C5C8CBB3-69B7-41F9-B7F7-2A0776A18599}" dt="2022-12-15T14:54:40.084" v="2216" actId="478"/>
          <ac:picMkLst>
            <pc:docMk/>
            <pc:sldMk cId="2815223212" sldId="296"/>
            <ac:picMk id="9" creationId="{1CCB4937-C3F4-9F8D-9A52-4E1E160ED55F}"/>
          </ac:picMkLst>
        </pc:picChg>
        <pc:picChg chg="add mod modCrop">
          <ac:chgData name="Varatharajan, Akaash" userId="a4cdd231-760b-4b8d-a4fe-bbe4c7865911" providerId="ADAL" clId="{C5C8CBB3-69B7-41F9-B7F7-2A0776A18599}" dt="2022-12-15T12:46:28.047" v="2654" actId="732"/>
          <ac:picMkLst>
            <pc:docMk/>
            <pc:sldMk cId="2815223212" sldId="296"/>
            <ac:picMk id="10" creationId="{0CC11DA5-93C2-6FFD-650A-1E4BD6AE14FA}"/>
          </ac:picMkLst>
        </pc:picChg>
        <pc:cxnChg chg="del">
          <ac:chgData name="Varatharajan, Akaash" userId="a4cdd231-760b-4b8d-a4fe-bbe4c7865911" providerId="ADAL" clId="{C5C8CBB3-69B7-41F9-B7F7-2A0776A18599}" dt="2022-12-15T14:54:38.184" v="2215" actId="478"/>
          <ac:cxnSpMkLst>
            <pc:docMk/>
            <pc:sldMk cId="2815223212" sldId="296"/>
            <ac:cxnSpMk id="4" creationId="{E1A67B2C-2EF8-179E-4348-986933C35DC6}"/>
          </ac:cxnSpMkLst>
        </pc:cxnChg>
        <pc:cxnChg chg="del">
          <ac:chgData name="Varatharajan, Akaash" userId="a4cdd231-760b-4b8d-a4fe-bbe4c7865911" providerId="ADAL" clId="{C5C8CBB3-69B7-41F9-B7F7-2A0776A18599}" dt="2022-12-15T14:54:38.184" v="2215" actId="478"/>
          <ac:cxnSpMkLst>
            <pc:docMk/>
            <pc:sldMk cId="2815223212" sldId="296"/>
            <ac:cxnSpMk id="11" creationId="{183FAD5F-FF72-244E-14DB-3DCD74CEDD9B}"/>
          </ac:cxnSpMkLst>
        </pc:cxnChg>
      </pc:sldChg>
      <pc:sldChg chg="modSp add mod">
        <pc:chgData name="Varatharajan, Akaash" userId="a4cdd231-760b-4b8d-a4fe-bbe4c7865911" providerId="ADAL" clId="{C5C8CBB3-69B7-41F9-B7F7-2A0776A18599}" dt="2022-12-16T02:29:01.838" v="4464" actId="1076"/>
        <pc:sldMkLst>
          <pc:docMk/>
          <pc:sldMk cId="4089726387" sldId="296"/>
        </pc:sldMkLst>
        <pc:picChg chg="mod">
          <ac:chgData name="Varatharajan, Akaash" userId="a4cdd231-760b-4b8d-a4fe-bbe4c7865911" providerId="ADAL" clId="{C5C8CBB3-69B7-41F9-B7F7-2A0776A18599}" dt="2022-12-16T02:29:01.838" v="4464" actId="1076"/>
          <ac:picMkLst>
            <pc:docMk/>
            <pc:sldMk cId="4089726387" sldId="296"/>
            <ac:picMk id="10" creationId="{0CC11DA5-93C2-6FFD-650A-1E4BD6AE14FA}"/>
          </ac:picMkLst>
        </pc:picChg>
      </pc:sldChg>
      <pc:sldChg chg="addSp delSp modSp mod">
        <pc:chgData name="Varatharajan, Akaash" userId="a4cdd231-760b-4b8d-a4fe-bbe4c7865911" providerId="ADAL" clId="{C5C8CBB3-69B7-41F9-B7F7-2A0776A18599}" dt="2022-12-16T04:13:55.427" v="4849" actId="108"/>
        <pc:sldMkLst>
          <pc:docMk/>
          <pc:sldMk cId="2361854799" sldId="297"/>
        </pc:sldMkLst>
        <pc:spChg chg="add mod">
          <ac:chgData name="Varatharajan, Akaash" userId="a4cdd231-760b-4b8d-a4fe-bbe4c7865911" providerId="ADAL" clId="{C5C8CBB3-69B7-41F9-B7F7-2A0776A18599}" dt="2022-12-15T14:27:21.208" v="3389" actId="1076"/>
          <ac:spMkLst>
            <pc:docMk/>
            <pc:sldMk cId="2361854799" sldId="297"/>
            <ac:spMk id="3" creationId="{8A42F72E-D37C-09E6-8259-E8C8A997A08A}"/>
          </ac:spMkLst>
        </pc:spChg>
        <pc:spChg chg="add mod">
          <ac:chgData name="Varatharajan, Akaash" userId="a4cdd231-760b-4b8d-a4fe-bbe4c7865911" providerId="ADAL" clId="{C5C8CBB3-69B7-41F9-B7F7-2A0776A18599}" dt="2022-12-15T14:28:07.695" v="3426" actId="1076"/>
          <ac:spMkLst>
            <pc:docMk/>
            <pc:sldMk cId="2361854799" sldId="297"/>
            <ac:spMk id="12" creationId="{69B4F327-A2B6-5AC9-B4C4-F89126E998EE}"/>
          </ac:spMkLst>
        </pc:spChg>
        <pc:spChg chg="mod">
          <ac:chgData name="Varatharajan, Akaash" userId="a4cdd231-760b-4b8d-a4fe-bbe4c7865911" providerId="ADAL" clId="{C5C8CBB3-69B7-41F9-B7F7-2A0776A18599}" dt="2022-12-16T04:13:54.548" v="4848" actId="108"/>
          <ac:spMkLst>
            <pc:docMk/>
            <pc:sldMk cId="2361854799" sldId="297"/>
            <ac:spMk id="13" creationId="{45E6875C-9424-F28F-1A3D-2A5C7EA01B25}"/>
          </ac:spMkLst>
        </pc:spChg>
        <pc:spChg chg="mod">
          <ac:chgData name="Varatharajan, Akaash" userId="a4cdd231-760b-4b8d-a4fe-bbe4c7865911" providerId="ADAL" clId="{C5C8CBB3-69B7-41F9-B7F7-2A0776A18599}" dt="2022-12-16T04:13:55.427" v="4849" actId="108"/>
          <ac:spMkLst>
            <pc:docMk/>
            <pc:sldMk cId="2361854799" sldId="297"/>
            <ac:spMk id="14" creationId="{96EC32A7-AFE3-D027-8B90-1327FA9181DB}"/>
          </ac:spMkLst>
        </pc:spChg>
        <pc:spChg chg="mod">
          <ac:chgData name="Varatharajan, Akaash" userId="a4cdd231-760b-4b8d-a4fe-bbe4c7865911" providerId="ADAL" clId="{C5C8CBB3-69B7-41F9-B7F7-2A0776A18599}" dt="2022-12-15T14:27:34.817" v="3419" actId="1036"/>
          <ac:spMkLst>
            <pc:docMk/>
            <pc:sldMk cId="2361854799" sldId="297"/>
            <ac:spMk id="15" creationId="{1EFF126E-C1BE-E7C9-04FD-700439CF666B}"/>
          </ac:spMkLst>
        </pc:spChg>
        <pc:spChg chg="mod">
          <ac:chgData name="Varatharajan, Akaash" userId="a4cdd231-760b-4b8d-a4fe-bbe4c7865911" providerId="ADAL" clId="{C5C8CBB3-69B7-41F9-B7F7-2A0776A18599}" dt="2022-12-15T14:27:34.817" v="3419" actId="1036"/>
          <ac:spMkLst>
            <pc:docMk/>
            <pc:sldMk cId="2361854799" sldId="297"/>
            <ac:spMk id="16" creationId="{B8EEDB05-8773-8A64-019E-0A1C38AA36D3}"/>
          </ac:spMkLst>
        </pc:spChg>
        <pc:spChg chg="mod">
          <ac:chgData name="Varatharajan, Akaash" userId="a4cdd231-760b-4b8d-a4fe-bbe4c7865911" providerId="ADAL" clId="{C5C8CBB3-69B7-41F9-B7F7-2A0776A18599}" dt="2022-12-15T14:27:34.817" v="3419" actId="1036"/>
          <ac:spMkLst>
            <pc:docMk/>
            <pc:sldMk cId="2361854799" sldId="297"/>
            <ac:spMk id="17" creationId="{0CA2A806-B52D-CF19-ABBD-CC7EA953511F}"/>
          </ac:spMkLst>
        </pc:spChg>
        <pc:spChg chg="del mod">
          <ac:chgData name="Varatharajan, Akaash" userId="a4cdd231-760b-4b8d-a4fe-bbe4c7865911" providerId="ADAL" clId="{C5C8CBB3-69B7-41F9-B7F7-2A0776A18599}" dt="2022-12-15T14:27:17.627" v="3388" actId="478"/>
          <ac:spMkLst>
            <pc:docMk/>
            <pc:sldMk cId="2361854799" sldId="297"/>
            <ac:spMk id="19" creationId="{855827AE-3B6B-2649-90F3-FF472FB0631B}"/>
          </ac:spMkLst>
        </pc:spChg>
        <pc:spChg chg="del">
          <ac:chgData name="Varatharajan, Akaash" userId="a4cdd231-760b-4b8d-a4fe-bbe4c7865911" providerId="ADAL" clId="{C5C8CBB3-69B7-41F9-B7F7-2A0776A18599}" dt="2022-12-15T14:26:28.383" v="3376" actId="478"/>
          <ac:spMkLst>
            <pc:docMk/>
            <pc:sldMk cId="2361854799" sldId="297"/>
            <ac:spMk id="28" creationId="{5EFFF5C7-3055-E3C9-1C82-B0C250442130}"/>
          </ac:spMkLst>
        </pc:spChg>
        <pc:spChg chg="del">
          <ac:chgData name="Varatharajan, Akaash" userId="a4cdd231-760b-4b8d-a4fe-bbe4c7865911" providerId="ADAL" clId="{C5C8CBB3-69B7-41F9-B7F7-2A0776A18599}" dt="2022-12-15T14:28:00.079" v="3425" actId="478"/>
          <ac:spMkLst>
            <pc:docMk/>
            <pc:sldMk cId="2361854799" sldId="297"/>
            <ac:spMk id="29" creationId="{96BA661B-BA08-8671-45D8-3E4AECC3818D}"/>
          </ac:spMkLst>
        </pc:spChg>
        <pc:cxnChg chg="add mod">
          <ac:chgData name="Varatharajan, Akaash" userId="a4cdd231-760b-4b8d-a4fe-bbe4c7865911" providerId="ADAL" clId="{C5C8CBB3-69B7-41F9-B7F7-2A0776A18599}" dt="2022-12-15T14:27:13.953" v="3387" actId="14100"/>
          <ac:cxnSpMkLst>
            <pc:docMk/>
            <pc:sldMk cId="2361854799" sldId="297"/>
            <ac:cxnSpMk id="4" creationId="{F4D3AB77-E308-809E-CE18-6902EE29BFB5}"/>
          </ac:cxnSpMkLst>
        </pc:cxnChg>
        <pc:cxnChg chg="add mod">
          <ac:chgData name="Varatharajan, Akaash" userId="a4cdd231-760b-4b8d-a4fe-bbe4c7865911" providerId="ADAL" clId="{C5C8CBB3-69B7-41F9-B7F7-2A0776A18599}" dt="2022-12-15T14:28:17.116" v="3428" actId="13822"/>
          <ac:cxnSpMkLst>
            <pc:docMk/>
            <pc:sldMk cId="2361854799" sldId="297"/>
            <ac:cxnSpMk id="18" creationId="{395C8CC9-E5DD-C45D-31E8-241901695C3B}"/>
          </ac:cxnSpMkLst>
        </pc:cxnChg>
        <pc:cxnChg chg="del">
          <ac:chgData name="Varatharajan, Akaash" userId="a4cdd231-760b-4b8d-a4fe-bbe4c7865911" providerId="ADAL" clId="{C5C8CBB3-69B7-41F9-B7F7-2A0776A18599}" dt="2022-12-15T14:26:33.152" v="3377" actId="478"/>
          <ac:cxnSpMkLst>
            <pc:docMk/>
            <pc:sldMk cId="2361854799" sldId="297"/>
            <ac:cxnSpMk id="21" creationId="{ED180C51-5A64-58B0-FA7A-126D1285E4A2}"/>
          </ac:cxnSpMkLst>
        </pc:cxnChg>
        <pc:cxnChg chg="del">
          <ac:chgData name="Varatharajan, Akaash" userId="a4cdd231-760b-4b8d-a4fe-bbe4c7865911" providerId="ADAL" clId="{C5C8CBB3-69B7-41F9-B7F7-2A0776A18599}" dt="2022-12-15T14:26:34.205" v="3378" actId="478"/>
          <ac:cxnSpMkLst>
            <pc:docMk/>
            <pc:sldMk cId="2361854799" sldId="297"/>
            <ac:cxnSpMk id="25" creationId="{C461DF14-053B-F94F-71C8-307C92897BF4}"/>
          </ac:cxnSpMkLst>
        </pc:cxnChg>
      </pc:sldChg>
      <pc:sldChg chg="addSp modSp mod">
        <pc:chgData name="Varatharajan, Akaash" userId="a4cdd231-760b-4b8d-a4fe-bbe4c7865911" providerId="ADAL" clId="{C5C8CBB3-69B7-41F9-B7F7-2A0776A18599}" dt="2022-12-16T04:13:41.136" v="4845" actId="108"/>
        <pc:sldMkLst>
          <pc:docMk/>
          <pc:sldMk cId="3693230396" sldId="299"/>
        </pc:sldMkLst>
        <pc:spChg chg="add mod">
          <ac:chgData name="Varatharajan, Akaash" userId="a4cdd231-760b-4b8d-a4fe-bbe4c7865911" providerId="ADAL" clId="{C5C8CBB3-69B7-41F9-B7F7-2A0776A18599}" dt="2022-12-15T14:27:48.257" v="3422"/>
          <ac:spMkLst>
            <pc:docMk/>
            <pc:sldMk cId="3693230396" sldId="299"/>
            <ac:spMk id="3" creationId="{32E9CBA5-DC12-0EC6-3CB4-0E40AEF18C1C}"/>
          </ac:spMkLst>
        </pc:spChg>
        <pc:spChg chg="mod">
          <ac:chgData name="Varatharajan, Akaash" userId="a4cdd231-760b-4b8d-a4fe-bbe4c7865911" providerId="ADAL" clId="{C5C8CBB3-69B7-41F9-B7F7-2A0776A18599}" dt="2022-12-16T04:13:40.117" v="4844" actId="108"/>
          <ac:spMkLst>
            <pc:docMk/>
            <pc:sldMk cId="3693230396" sldId="299"/>
            <ac:spMk id="13" creationId="{BCEBDABF-6CE6-B0A0-A22E-7A334EBB877B}"/>
          </ac:spMkLst>
        </pc:spChg>
        <pc:spChg chg="mod">
          <ac:chgData name="Varatharajan, Akaash" userId="a4cdd231-760b-4b8d-a4fe-bbe4c7865911" providerId="ADAL" clId="{C5C8CBB3-69B7-41F9-B7F7-2A0776A18599}" dt="2022-12-16T04:13:41.136" v="4845" actId="108"/>
          <ac:spMkLst>
            <pc:docMk/>
            <pc:sldMk cId="3693230396" sldId="299"/>
            <ac:spMk id="14" creationId="{6EDB7ADC-9C7A-7326-F3BD-17C765FF5731}"/>
          </ac:spMkLst>
        </pc:spChg>
        <pc:cxnChg chg="add mod">
          <ac:chgData name="Varatharajan, Akaash" userId="a4cdd231-760b-4b8d-a4fe-bbe4c7865911" providerId="ADAL" clId="{C5C8CBB3-69B7-41F9-B7F7-2A0776A18599}" dt="2022-12-15T14:27:48.257" v="3422"/>
          <ac:cxnSpMkLst>
            <pc:docMk/>
            <pc:sldMk cId="3693230396" sldId="299"/>
            <ac:cxnSpMk id="6" creationId="{50F08BA9-A1E2-DB14-C99F-92196D8F1289}"/>
          </ac:cxnSpMkLst>
        </pc:cxnChg>
      </pc:sldChg>
      <pc:sldChg chg="addSp modSp mod">
        <pc:chgData name="Varatharajan, Akaash" userId="a4cdd231-760b-4b8d-a4fe-bbe4c7865911" providerId="ADAL" clId="{C5C8CBB3-69B7-41F9-B7F7-2A0776A18599}" dt="2022-12-16T04:13:52.643" v="4847" actId="108"/>
        <pc:sldMkLst>
          <pc:docMk/>
          <pc:sldMk cId="625314728" sldId="302"/>
        </pc:sldMkLst>
        <pc:spChg chg="add mod">
          <ac:chgData name="Varatharajan, Akaash" userId="a4cdd231-760b-4b8d-a4fe-bbe4c7865911" providerId="ADAL" clId="{C5C8CBB3-69B7-41F9-B7F7-2A0776A18599}" dt="2022-12-15T14:27:49.874" v="3423"/>
          <ac:spMkLst>
            <pc:docMk/>
            <pc:sldMk cId="625314728" sldId="302"/>
            <ac:spMk id="3" creationId="{AD5C1C56-225C-1F8C-782B-0A4DAEB7953B}"/>
          </ac:spMkLst>
        </pc:spChg>
        <pc:spChg chg="mod">
          <ac:chgData name="Varatharajan, Akaash" userId="a4cdd231-760b-4b8d-a4fe-bbe4c7865911" providerId="ADAL" clId="{C5C8CBB3-69B7-41F9-B7F7-2A0776A18599}" dt="2022-12-16T04:13:51.688" v="4846" actId="108"/>
          <ac:spMkLst>
            <pc:docMk/>
            <pc:sldMk cId="625314728" sldId="302"/>
            <ac:spMk id="11" creationId="{33D9C0A0-3F51-2D7B-FE61-EEE6BCA4F5CF}"/>
          </ac:spMkLst>
        </pc:spChg>
        <pc:spChg chg="mod">
          <ac:chgData name="Varatharajan, Akaash" userId="a4cdd231-760b-4b8d-a4fe-bbe4c7865911" providerId="ADAL" clId="{C5C8CBB3-69B7-41F9-B7F7-2A0776A18599}" dt="2022-12-16T04:13:52.643" v="4847" actId="108"/>
          <ac:spMkLst>
            <pc:docMk/>
            <pc:sldMk cId="625314728" sldId="302"/>
            <ac:spMk id="12" creationId="{950D2FBB-54FC-71D7-C440-F1127CEA2F2F}"/>
          </ac:spMkLst>
        </pc:spChg>
        <pc:spChg chg="mod">
          <ac:chgData name="Varatharajan, Akaash" userId="a4cdd231-760b-4b8d-a4fe-bbe4c7865911" providerId="ADAL" clId="{C5C8CBB3-69B7-41F9-B7F7-2A0776A18599}" dt="2022-12-15T14:28:33.385" v="3444" actId="1036"/>
          <ac:spMkLst>
            <pc:docMk/>
            <pc:sldMk cId="625314728" sldId="302"/>
            <ac:spMk id="13" creationId="{C8198BF6-5152-B5BE-2E55-91092A419353}"/>
          </ac:spMkLst>
        </pc:spChg>
        <pc:spChg chg="mod">
          <ac:chgData name="Varatharajan, Akaash" userId="a4cdd231-760b-4b8d-a4fe-bbe4c7865911" providerId="ADAL" clId="{C5C8CBB3-69B7-41F9-B7F7-2A0776A18599}" dt="2022-12-15T14:28:33.385" v="3444" actId="1036"/>
          <ac:spMkLst>
            <pc:docMk/>
            <pc:sldMk cId="625314728" sldId="302"/>
            <ac:spMk id="14" creationId="{D893995B-9B84-9719-B3E9-65B9619D6687}"/>
          </ac:spMkLst>
        </pc:spChg>
        <pc:spChg chg="mod">
          <ac:chgData name="Varatharajan, Akaash" userId="a4cdd231-760b-4b8d-a4fe-bbe4c7865911" providerId="ADAL" clId="{C5C8CBB3-69B7-41F9-B7F7-2A0776A18599}" dt="2022-12-15T14:28:33.385" v="3444" actId="1036"/>
          <ac:spMkLst>
            <pc:docMk/>
            <pc:sldMk cId="625314728" sldId="302"/>
            <ac:spMk id="15" creationId="{36C606E8-DA94-6163-7F84-4B6B99E89FFC}"/>
          </ac:spMkLst>
        </pc:spChg>
        <pc:cxnChg chg="add mod">
          <ac:chgData name="Varatharajan, Akaash" userId="a4cdd231-760b-4b8d-a4fe-bbe4c7865911" providerId="ADAL" clId="{C5C8CBB3-69B7-41F9-B7F7-2A0776A18599}" dt="2022-12-15T14:27:49.874" v="3423"/>
          <ac:cxnSpMkLst>
            <pc:docMk/>
            <pc:sldMk cId="625314728" sldId="302"/>
            <ac:cxnSpMk id="4" creationId="{693574BE-225E-D9D3-A7E5-71681860448E}"/>
          </ac:cxnSpMkLst>
        </pc:cxnChg>
      </pc:sldChg>
      <pc:sldChg chg="addSp modSp mod">
        <pc:chgData name="Varatharajan, Akaash" userId="a4cdd231-760b-4b8d-a4fe-bbe4c7865911" providerId="ADAL" clId="{C5C8CBB3-69B7-41F9-B7F7-2A0776A18599}" dt="2022-12-16T04:13:37.380" v="4843" actId="108"/>
        <pc:sldMkLst>
          <pc:docMk/>
          <pc:sldMk cId="3150405338" sldId="303"/>
        </pc:sldMkLst>
        <pc:spChg chg="add mod">
          <ac:chgData name="Varatharajan, Akaash" userId="a4cdd231-760b-4b8d-a4fe-bbe4c7865911" providerId="ADAL" clId="{C5C8CBB3-69B7-41F9-B7F7-2A0776A18599}" dt="2022-12-15T14:27:46.971" v="3421"/>
          <ac:spMkLst>
            <pc:docMk/>
            <pc:sldMk cId="3150405338" sldId="303"/>
            <ac:spMk id="3" creationId="{E9191087-C09B-CEFB-1310-073355237767}"/>
          </ac:spMkLst>
        </pc:spChg>
        <pc:spChg chg="mod">
          <ac:chgData name="Varatharajan, Akaash" userId="a4cdd231-760b-4b8d-a4fe-bbe4c7865911" providerId="ADAL" clId="{C5C8CBB3-69B7-41F9-B7F7-2A0776A18599}" dt="2022-12-16T04:13:36.234" v="4842" actId="108"/>
          <ac:spMkLst>
            <pc:docMk/>
            <pc:sldMk cId="3150405338" sldId="303"/>
            <ac:spMk id="8" creationId="{C497B03E-73CD-C9A5-E0C6-A02EF4B1CAB2}"/>
          </ac:spMkLst>
        </pc:spChg>
        <pc:spChg chg="mod">
          <ac:chgData name="Varatharajan, Akaash" userId="a4cdd231-760b-4b8d-a4fe-bbe4c7865911" providerId="ADAL" clId="{C5C8CBB3-69B7-41F9-B7F7-2A0776A18599}" dt="2022-12-16T04:13:37.380" v="4843" actId="108"/>
          <ac:spMkLst>
            <pc:docMk/>
            <pc:sldMk cId="3150405338" sldId="303"/>
            <ac:spMk id="9" creationId="{AA96764B-A21A-31B7-BEFE-121BCFB9D094}"/>
          </ac:spMkLst>
        </pc:spChg>
        <pc:cxnChg chg="add mod">
          <ac:chgData name="Varatharajan, Akaash" userId="a4cdd231-760b-4b8d-a4fe-bbe4c7865911" providerId="ADAL" clId="{C5C8CBB3-69B7-41F9-B7F7-2A0776A18599}" dt="2022-12-15T14:27:46.971" v="3421"/>
          <ac:cxnSpMkLst>
            <pc:docMk/>
            <pc:sldMk cId="3150405338" sldId="303"/>
            <ac:cxnSpMk id="6" creationId="{E36724A6-159E-EBC4-2C96-1A6AB216B6ED}"/>
          </ac:cxnSpMkLst>
        </pc:cxnChg>
      </pc:sldChg>
      <pc:sldChg chg="addSp modSp mod modNotesTx">
        <pc:chgData name="Varatharajan, Akaash" userId="a4cdd231-760b-4b8d-a4fe-bbe4c7865911" providerId="ADAL" clId="{C5C8CBB3-69B7-41F9-B7F7-2A0776A18599}" dt="2022-12-16T04:13:28.615" v="4841" actId="108"/>
        <pc:sldMkLst>
          <pc:docMk/>
          <pc:sldMk cId="2499602595" sldId="304"/>
        </pc:sldMkLst>
        <pc:spChg chg="add mod">
          <ac:chgData name="Varatharajan, Akaash" userId="a4cdd231-760b-4b8d-a4fe-bbe4c7865911" providerId="ADAL" clId="{C5C8CBB3-69B7-41F9-B7F7-2A0776A18599}" dt="2022-12-15T14:27:44.882" v="3420"/>
          <ac:spMkLst>
            <pc:docMk/>
            <pc:sldMk cId="2499602595" sldId="304"/>
            <ac:spMk id="3" creationId="{103C8F07-4FF7-F99C-6F3E-3090E164377B}"/>
          </ac:spMkLst>
        </pc:spChg>
        <pc:spChg chg="mod">
          <ac:chgData name="Varatharajan, Akaash" userId="a4cdd231-760b-4b8d-a4fe-bbe4c7865911" providerId="ADAL" clId="{C5C8CBB3-69B7-41F9-B7F7-2A0776A18599}" dt="2022-12-16T04:13:20.245" v="4839" actId="207"/>
          <ac:spMkLst>
            <pc:docMk/>
            <pc:sldMk cId="2499602595" sldId="304"/>
            <ac:spMk id="9" creationId="{65E7A1E5-18B8-303E-5774-6B76327F9E7C}"/>
          </ac:spMkLst>
        </pc:spChg>
        <pc:spChg chg="mod">
          <ac:chgData name="Varatharajan, Akaash" userId="a4cdd231-760b-4b8d-a4fe-bbe4c7865911" providerId="ADAL" clId="{C5C8CBB3-69B7-41F9-B7F7-2A0776A18599}" dt="2022-12-16T04:13:27.832" v="4840" actId="108"/>
          <ac:spMkLst>
            <pc:docMk/>
            <pc:sldMk cId="2499602595" sldId="304"/>
            <ac:spMk id="10" creationId="{F0B05896-B119-7081-CFFB-940E706971DC}"/>
          </ac:spMkLst>
        </pc:spChg>
        <pc:picChg chg="mod">
          <ac:chgData name="Varatharajan, Akaash" userId="a4cdd231-760b-4b8d-a4fe-bbe4c7865911" providerId="ADAL" clId="{C5C8CBB3-69B7-41F9-B7F7-2A0776A18599}" dt="2022-12-16T04:13:28.615" v="4841" actId="108"/>
          <ac:picMkLst>
            <pc:docMk/>
            <pc:sldMk cId="2499602595" sldId="304"/>
            <ac:picMk id="7" creationId="{3AAFDEF5-CCCC-A302-A5F7-43F384943F38}"/>
          </ac:picMkLst>
        </pc:picChg>
        <pc:cxnChg chg="add mod">
          <ac:chgData name="Varatharajan, Akaash" userId="a4cdd231-760b-4b8d-a4fe-bbe4c7865911" providerId="ADAL" clId="{C5C8CBB3-69B7-41F9-B7F7-2A0776A18599}" dt="2022-12-15T14:27:44.882" v="3420"/>
          <ac:cxnSpMkLst>
            <pc:docMk/>
            <pc:sldMk cId="2499602595" sldId="304"/>
            <ac:cxnSpMk id="6" creationId="{F865AA75-4111-83CB-7CBD-D6FF8F1D85D9}"/>
          </ac:cxnSpMkLst>
        </pc:cxnChg>
      </pc:sldChg>
      <pc:sldChg chg="addSp delSp modSp mod">
        <pc:chgData name="Varatharajan, Akaash" userId="a4cdd231-760b-4b8d-a4fe-bbe4c7865911" providerId="ADAL" clId="{C5C8CBB3-69B7-41F9-B7F7-2A0776A18599}" dt="2022-12-15T14:25:55.218" v="3373" actId="14100"/>
        <pc:sldMkLst>
          <pc:docMk/>
          <pc:sldMk cId="566529327" sldId="306"/>
        </pc:sldMkLst>
        <pc:spChg chg="add mod">
          <ac:chgData name="Varatharajan, Akaash" userId="a4cdd231-760b-4b8d-a4fe-bbe4c7865911" providerId="ADAL" clId="{C5C8CBB3-69B7-41F9-B7F7-2A0776A18599}" dt="2022-12-15T14:25:55.218" v="3373" actId="14100"/>
          <ac:spMkLst>
            <pc:docMk/>
            <pc:sldMk cId="566529327" sldId="306"/>
            <ac:spMk id="3" creationId="{723A3F89-3804-706C-ABBD-3FE596F48B04}"/>
          </ac:spMkLst>
        </pc:spChg>
        <pc:spChg chg="del">
          <ac:chgData name="Varatharajan, Akaash" userId="a4cdd231-760b-4b8d-a4fe-bbe4c7865911" providerId="ADAL" clId="{C5C8CBB3-69B7-41F9-B7F7-2A0776A18599}" dt="2022-12-15T14:25:37.162" v="3369" actId="478"/>
          <ac:spMkLst>
            <pc:docMk/>
            <pc:sldMk cId="566529327" sldId="306"/>
            <ac:spMk id="19" creationId="{6A5CBA7A-C583-7368-62E4-B03CB8B05DA5}"/>
          </ac:spMkLst>
        </pc:spChg>
        <pc:spChg chg="del">
          <ac:chgData name="Varatharajan, Akaash" userId="a4cdd231-760b-4b8d-a4fe-bbe4c7865911" providerId="ADAL" clId="{C5C8CBB3-69B7-41F9-B7F7-2A0776A18599}" dt="2022-12-15T14:25:35.120" v="3368" actId="478"/>
          <ac:spMkLst>
            <pc:docMk/>
            <pc:sldMk cId="566529327" sldId="306"/>
            <ac:spMk id="20" creationId="{8444C338-3E1E-2B15-92C8-D72C8EDC217B}"/>
          </ac:spMkLst>
        </pc:spChg>
        <pc:cxnChg chg="add mod">
          <ac:chgData name="Varatharajan, Akaash" userId="a4cdd231-760b-4b8d-a4fe-bbe4c7865911" providerId="ADAL" clId="{C5C8CBB3-69B7-41F9-B7F7-2A0776A18599}" dt="2022-12-15T14:25:55.218" v="3373" actId="14100"/>
          <ac:cxnSpMkLst>
            <pc:docMk/>
            <pc:sldMk cId="566529327" sldId="306"/>
            <ac:cxnSpMk id="4" creationId="{7502357D-174C-F3B3-388A-5A904A996170}"/>
          </ac:cxnSpMkLst>
        </pc:cxnChg>
      </pc:sldChg>
      <pc:sldChg chg="addSp delSp modSp add del mod">
        <pc:chgData name="Varatharajan, Akaash" userId="a4cdd231-760b-4b8d-a4fe-bbe4c7865911" providerId="ADAL" clId="{C5C8CBB3-69B7-41F9-B7F7-2A0776A18599}" dt="2022-12-15T14:05:42.105" v="2879" actId="2696"/>
        <pc:sldMkLst>
          <pc:docMk/>
          <pc:sldMk cId="972253176" sldId="307"/>
        </pc:sldMkLst>
        <pc:spChg chg="mod">
          <ac:chgData name="Varatharajan, Akaash" userId="a4cdd231-760b-4b8d-a4fe-bbe4c7865911" providerId="ADAL" clId="{C5C8CBB3-69B7-41F9-B7F7-2A0776A18599}" dt="2022-12-15T12:48:33.379" v="2768" actId="20577"/>
          <ac:spMkLst>
            <pc:docMk/>
            <pc:sldMk cId="972253176" sldId="307"/>
            <ac:spMk id="499718" creationId="{00000000-0000-0000-0000-000000000000}"/>
          </ac:spMkLst>
        </pc:spChg>
        <pc:picChg chg="add mod">
          <ac:chgData name="Varatharajan, Akaash" userId="a4cdd231-760b-4b8d-a4fe-bbe4c7865911" providerId="ADAL" clId="{C5C8CBB3-69B7-41F9-B7F7-2A0776A18599}" dt="2022-12-15T12:40:52.274" v="2525" actId="1076"/>
          <ac:picMkLst>
            <pc:docMk/>
            <pc:sldMk cId="972253176" sldId="307"/>
            <ac:picMk id="2" creationId="{81157E68-4B1E-3FE5-2B24-4C7015437AB2}"/>
          </ac:picMkLst>
        </pc:picChg>
        <pc:picChg chg="mod">
          <ac:chgData name="Varatharajan, Akaash" userId="a4cdd231-760b-4b8d-a4fe-bbe4c7865911" providerId="ADAL" clId="{C5C8CBB3-69B7-41F9-B7F7-2A0776A18599}" dt="2022-12-15T12:38:19.692" v="2513" actId="1076"/>
          <ac:picMkLst>
            <pc:docMk/>
            <pc:sldMk cId="972253176" sldId="307"/>
            <ac:picMk id="3" creationId="{3F88A62D-8A10-A26C-2873-82279723B2C5}"/>
          </ac:picMkLst>
        </pc:picChg>
        <pc:picChg chg="del">
          <ac:chgData name="Varatharajan, Akaash" userId="a4cdd231-760b-4b8d-a4fe-bbe4c7865911" providerId="ADAL" clId="{C5C8CBB3-69B7-41F9-B7F7-2A0776A18599}" dt="2022-12-15T12:36:03.259" v="2495" actId="478"/>
          <ac:picMkLst>
            <pc:docMk/>
            <pc:sldMk cId="972253176" sldId="307"/>
            <ac:picMk id="5" creationId="{5E94DA3A-32A2-92E5-E443-334633369408}"/>
          </ac:picMkLst>
        </pc:picChg>
        <pc:picChg chg="add mod modCrop">
          <ac:chgData name="Varatharajan, Akaash" userId="a4cdd231-760b-4b8d-a4fe-bbe4c7865911" providerId="ADAL" clId="{C5C8CBB3-69B7-41F9-B7F7-2A0776A18599}" dt="2022-12-15T12:50:07.963" v="2784" actId="1036"/>
          <ac:picMkLst>
            <pc:docMk/>
            <pc:sldMk cId="972253176" sldId="307"/>
            <ac:picMk id="7" creationId="{45BB133B-795D-F2FE-AC2B-67E74A447109}"/>
          </ac:picMkLst>
        </pc:picChg>
      </pc:sldChg>
      <pc:sldChg chg="add">
        <pc:chgData name="Varatharajan, Akaash" userId="a4cdd231-760b-4b8d-a4fe-bbe4c7865911" providerId="ADAL" clId="{C5C8CBB3-69B7-41F9-B7F7-2A0776A18599}" dt="2022-12-15T14:05:45.890" v="2880"/>
        <pc:sldMkLst>
          <pc:docMk/>
          <pc:sldMk cId="3334322802" sldId="307"/>
        </pc:sldMkLst>
      </pc:sldChg>
      <pc:sldChg chg="addSp delSp modSp add del mod">
        <pc:chgData name="Varatharajan, Akaash" userId="a4cdd231-760b-4b8d-a4fe-bbe4c7865911" providerId="ADAL" clId="{C5C8CBB3-69B7-41F9-B7F7-2A0776A18599}" dt="2022-12-15T14:05:42.105" v="2879" actId="2696"/>
        <pc:sldMkLst>
          <pc:docMk/>
          <pc:sldMk cId="3395922621" sldId="308"/>
        </pc:sldMkLst>
        <pc:spChg chg="mod">
          <ac:chgData name="Varatharajan, Akaash" userId="a4cdd231-760b-4b8d-a4fe-bbe4c7865911" providerId="ADAL" clId="{C5C8CBB3-69B7-41F9-B7F7-2A0776A18599}" dt="2022-12-15T12:48:37.667" v="2770" actId="20577"/>
          <ac:spMkLst>
            <pc:docMk/>
            <pc:sldMk cId="3395922621" sldId="308"/>
            <ac:spMk id="499718" creationId="{00000000-0000-0000-0000-000000000000}"/>
          </ac:spMkLst>
        </pc:spChg>
        <pc:picChg chg="del">
          <ac:chgData name="Varatharajan, Akaash" userId="a4cdd231-760b-4b8d-a4fe-bbe4c7865911" providerId="ADAL" clId="{C5C8CBB3-69B7-41F9-B7F7-2A0776A18599}" dt="2022-12-15T12:36:08.800" v="2497" actId="478"/>
          <ac:picMkLst>
            <pc:docMk/>
            <pc:sldMk cId="3395922621" sldId="308"/>
            <ac:picMk id="3" creationId="{3F88A62D-8A10-A26C-2873-82279723B2C5}"/>
          </ac:picMkLst>
        </pc:picChg>
        <pc:picChg chg="add mod modCrop">
          <ac:chgData name="Varatharajan, Akaash" userId="a4cdd231-760b-4b8d-a4fe-bbe4c7865911" providerId="ADAL" clId="{C5C8CBB3-69B7-41F9-B7F7-2A0776A18599}" dt="2022-12-15T12:38:12.091" v="2511" actId="1076"/>
          <ac:picMkLst>
            <pc:docMk/>
            <pc:sldMk cId="3395922621" sldId="308"/>
            <ac:picMk id="4" creationId="{AECBDC6D-6E87-9E4C-9839-1D76B4B0D607}"/>
          </ac:picMkLst>
        </pc:picChg>
        <pc:picChg chg="del">
          <ac:chgData name="Varatharajan, Akaash" userId="a4cdd231-760b-4b8d-a4fe-bbe4c7865911" providerId="ADAL" clId="{C5C8CBB3-69B7-41F9-B7F7-2A0776A18599}" dt="2022-12-15T12:36:08.800" v="2497" actId="478"/>
          <ac:picMkLst>
            <pc:docMk/>
            <pc:sldMk cId="3395922621" sldId="308"/>
            <ac:picMk id="5" creationId="{5E94DA3A-32A2-92E5-E443-334633369408}"/>
          </ac:picMkLst>
        </pc:picChg>
        <pc:picChg chg="add mod">
          <ac:chgData name="Varatharajan, Akaash" userId="a4cdd231-760b-4b8d-a4fe-bbe4c7865911" providerId="ADAL" clId="{C5C8CBB3-69B7-41F9-B7F7-2A0776A18599}" dt="2022-12-15T12:40:49.449" v="2524" actId="1076"/>
          <ac:picMkLst>
            <pc:docMk/>
            <pc:sldMk cId="3395922621" sldId="308"/>
            <ac:picMk id="7" creationId="{FEE02688-AE65-25A9-32A7-3A1678C50EB7}"/>
          </ac:picMkLst>
        </pc:picChg>
        <pc:picChg chg="add mod modCrop">
          <ac:chgData name="Varatharajan, Akaash" userId="a4cdd231-760b-4b8d-a4fe-bbe4c7865911" providerId="ADAL" clId="{C5C8CBB3-69B7-41F9-B7F7-2A0776A18599}" dt="2022-12-15T12:46:12.819" v="2651" actId="732"/>
          <ac:picMkLst>
            <pc:docMk/>
            <pc:sldMk cId="3395922621" sldId="308"/>
            <ac:picMk id="10" creationId="{73727167-B74F-E723-F803-644AEB9D6C1E}"/>
          </ac:picMkLst>
        </pc:picChg>
      </pc:sldChg>
      <pc:sldChg chg="add">
        <pc:chgData name="Varatharajan, Akaash" userId="a4cdd231-760b-4b8d-a4fe-bbe4c7865911" providerId="ADAL" clId="{C5C8CBB3-69B7-41F9-B7F7-2A0776A18599}" dt="2022-12-15T14:05:45.890" v="2880"/>
        <pc:sldMkLst>
          <pc:docMk/>
          <pc:sldMk cId="3961152652" sldId="308"/>
        </pc:sldMkLst>
      </pc:sldChg>
      <pc:sldChg chg="modSp add mod">
        <pc:chgData name="Varatharajan, Akaash" userId="a4cdd231-760b-4b8d-a4fe-bbe4c7865911" providerId="ADAL" clId="{C5C8CBB3-69B7-41F9-B7F7-2A0776A18599}" dt="2022-12-15T14:06:04.196" v="2913" actId="20577"/>
        <pc:sldMkLst>
          <pc:docMk/>
          <pc:sldMk cId="2211769154" sldId="310"/>
        </pc:sldMkLst>
        <pc:spChg chg="mod">
          <ac:chgData name="Varatharajan, Akaash" userId="a4cdd231-760b-4b8d-a4fe-bbe4c7865911" providerId="ADAL" clId="{C5C8CBB3-69B7-41F9-B7F7-2A0776A18599}" dt="2022-12-15T14:06:04.196" v="2913" actId="20577"/>
          <ac:spMkLst>
            <pc:docMk/>
            <pc:sldMk cId="2211769154" sldId="310"/>
            <ac:spMk id="3" creationId="{8F148AEF-A7FB-6225-7EA9-9ED46ADCD374}"/>
          </ac:spMkLst>
        </pc:spChg>
      </pc:sldChg>
      <pc:sldChg chg="add del">
        <pc:chgData name="Varatharajan, Akaash" userId="a4cdd231-760b-4b8d-a4fe-bbe4c7865911" providerId="ADAL" clId="{C5C8CBB3-69B7-41F9-B7F7-2A0776A18599}" dt="2022-12-15T14:37:00.529" v="3456" actId="47"/>
        <pc:sldMkLst>
          <pc:docMk/>
          <pc:sldMk cId="1613327345" sldId="312"/>
        </pc:sldMkLst>
      </pc:sldChg>
      <pc:sldChg chg="add del">
        <pc:chgData name="Varatharajan, Akaash" userId="a4cdd231-760b-4b8d-a4fe-bbe4c7865911" providerId="ADAL" clId="{C5C8CBB3-69B7-41F9-B7F7-2A0776A18599}" dt="2022-12-15T14:38:02.429" v="3595" actId="47"/>
        <pc:sldMkLst>
          <pc:docMk/>
          <pc:sldMk cId="1687547330" sldId="313"/>
        </pc:sldMkLst>
      </pc:sldChg>
      <pc:sldChg chg="addSp delSp modSp add mod modNotesTx">
        <pc:chgData name="Varatharajan, Akaash" userId="a4cdd231-760b-4b8d-a4fe-bbe4c7865911" providerId="ADAL" clId="{C5C8CBB3-69B7-41F9-B7F7-2A0776A18599}" dt="2022-12-16T08:53:07.567" v="4761" actId="20577"/>
        <pc:sldMkLst>
          <pc:docMk/>
          <pc:sldMk cId="1522059311" sldId="314"/>
        </pc:sldMkLst>
        <pc:spChg chg="add mod">
          <ac:chgData name="Varatharajan, Akaash" userId="a4cdd231-760b-4b8d-a4fe-bbe4c7865911" providerId="ADAL" clId="{C5C8CBB3-69B7-41F9-B7F7-2A0776A18599}" dt="2022-12-16T02:26:48.524" v="4458" actId="20577"/>
          <ac:spMkLst>
            <pc:docMk/>
            <pc:sldMk cId="1522059311" sldId="314"/>
            <ac:spMk id="14" creationId="{A078BDA9-C32C-C928-AF6D-D3D0F0E1AF7C}"/>
          </ac:spMkLst>
        </pc:spChg>
        <pc:spChg chg="mod">
          <ac:chgData name="Varatharajan, Akaash" userId="a4cdd231-760b-4b8d-a4fe-bbe4c7865911" providerId="ADAL" clId="{C5C8CBB3-69B7-41F9-B7F7-2A0776A18599}" dt="2022-12-15T14:38:25.236" v="3609" actId="20577"/>
          <ac:spMkLst>
            <pc:docMk/>
            <pc:sldMk cId="1522059311" sldId="314"/>
            <ac:spMk id="499730" creationId="{9B2BCF27-73A0-9E33-1A7E-5544E9B8EEB3}"/>
          </ac:spMkLst>
        </pc:spChg>
        <pc:grpChg chg="add del mod">
          <ac:chgData name="Varatharajan, Akaash" userId="a4cdd231-760b-4b8d-a4fe-bbe4c7865911" providerId="ADAL" clId="{C5C8CBB3-69B7-41F9-B7F7-2A0776A18599}" dt="2022-12-15T15:11:05.239" v="3694" actId="165"/>
          <ac:grpSpMkLst>
            <pc:docMk/>
            <pc:sldMk cId="1522059311" sldId="314"/>
            <ac:grpSpMk id="10" creationId="{7D275B65-8558-C06F-8CE9-5E5F6FBB4EA7}"/>
          </ac:grpSpMkLst>
        </pc:grpChg>
        <pc:grpChg chg="add del mod">
          <ac:chgData name="Varatharajan, Akaash" userId="a4cdd231-760b-4b8d-a4fe-bbe4c7865911" providerId="ADAL" clId="{C5C8CBB3-69B7-41F9-B7F7-2A0776A18599}" dt="2022-12-15T15:11:26.005" v="3698" actId="478"/>
          <ac:grpSpMkLst>
            <pc:docMk/>
            <pc:sldMk cId="1522059311" sldId="314"/>
            <ac:grpSpMk id="11" creationId="{7446A1D3-705A-DED3-FC1E-0C9041C4461E}"/>
          </ac:grpSpMkLst>
        </pc:grpChg>
        <pc:picChg chg="add del mod">
          <ac:chgData name="Varatharajan, Akaash" userId="a4cdd231-760b-4b8d-a4fe-bbe4c7865911" providerId="ADAL" clId="{C5C8CBB3-69B7-41F9-B7F7-2A0776A18599}" dt="2022-12-15T15:11:25.189" v="3697" actId="478"/>
          <ac:picMkLst>
            <pc:docMk/>
            <pc:sldMk cId="1522059311" sldId="314"/>
            <ac:picMk id="3" creationId="{2FB8AEDC-0D2E-DA16-F8CA-E33C0F0AE364}"/>
          </ac:picMkLst>
        </pc:picChg>
        <pc:picChg chg="add del mod">
          <ac:chgData name="Varatharajan, Akaash" userId="a4cdd231-760b-4b8d-a4fe-bbe4c7865911" providerId="ADAL" clId="{C5C8CBB3-69B7-41F9-B7F7-2A0776A18599}" dt="2022-12-15T15:06:32.164" v="3672" actId="478"/>
          <ac:picMkLst>
            <pc:docMk/>
            <pc:sldMk cId="1522059311" sldId="314"/>
            <ac:picMk id="4" creationId="{99AFC9DB-6411-E79D-5776-A5379105659C}"/>
          </ac:picMkLst>
        </pc:picChg>
        <pc:picChg chg="add mod topLvl">
          <ac:chgData name="Varatharajan, Akaash" userId="a4cdd231-760b-4b8d-a4fe-bbe4c7865911" providerId="ADAL" clId="{C5C8CBB3-69B7-41F9-B7F7-2A0776A18599}" dt="2022-12-15T15:11:10.969" v="3695" actId="338"/>
          <ac:picMkLst>
            <pc:docMk/>
            <pc:sldMk cId="1522059311" sldId="314"/>
            <ac:picMk id="7" creationId="{B6A24E8E-9311-FCEE-C7E3-DD0E39761615}"/>
          </ac:picMkLst>
        </pc:picChg>
        <pc:picChg chg="add mod topLvl">
          <ac:chgData name="Varatharajan, Akaash" userId="a4cdd231-760b-4b8d-a4fe-bbe4c7865911" providerId="ADAL" clId="{C5C8CBB3-69B7-41F9-B7F7-2A0776A18599}" dt="2022-12-15T15:11:10.969" v="3695" actId="338"/>
          <ac:picMkLst>
            <pc:docMk/>
            <pc:sldMk cId="1522059311" sldId="314"/>
            <ac:picMk id="9" creationId="{E6647EA0-1864-C852-2AFC-1ACECE40FB02}"/>
          </ac:picMkLst>
        </pc:picChg>
        <pc:picChg chg="add mod">
          <ac:chgData name="Varatharajan, Akaash" userId="a4cdd231-760b-4b8d-a4fe-bbe4c7865911" providerId="ADAL" clId="{C5C8CBB3-69B7-41F9-B7F7-2A0776A18599}" dt="2022-12-15T15:11:28.659" v="3699" actId="1076"/>
          <ac:picMkLst>
            <pc:docMk/>
            <pc:sldMk cId="1522059311" sldId="314"/>
            <ac:picMk id="13" creationId="{305081C8-60ED-A819-4C59-86611521E3E5}"/>
          </ac:picMkLst>
        </pc:picChg>
      </pc:sldChg>
      <pc:sldChg chg="addSp delSp modSp add mod">
        <pc:chgData name="Varatharajan, Akaash" userId="a4cdd231-760b-4b8d-a4fe-bbe4c7865911" providerId="ADAL" clId="{C5C8CBB3-69B7-41F9-B7F7-2A0776A18599}" dt="2022-12-16T02:26:53.680" v="4462" actId="20577"/>
        <pc:sldMkLst>
          <pc:docMk/>
          <pc:sldMk cId="3950017433" sldId="315"/>
        </pc:sldMkLst>
        <pc:spChg chg="add mod">
          <ac:chgData name="Varatharajan, Akaash" userId="a4cdd231-760b-4b8d-a4fe-bbe4c7865911" providerId="ADAL" clId="{C5C8CBB3-69B7-41F9-B7F7-2A0776A18599}" dt="2022-12-16T02:26:53.680" v="4462" actId="20577"/>
          <ac:spMkLst>
            <pc:docMk/>
            <pc:sldMk cId="3950017433" sldId="315"/>
            <ac:spMk id="9" creationId="{9343FAC8-4876-C43C-799C-A5AF29CDDDCF}"/>
          </ac:spMkLst>
        </pc:spChg>
        <pc:spChg chg="mod">
          <ac:chgData name="Varatharajan, Akaash" userId="a4cdd231-760b-4b8d-a4fe-bbe4c7865911" providerId="ADAL" clId="{C5C8CBB3-69B7-41F9-B7F7-2A0776A18599}" dt="2022-12-15T14:38:30.212" v="3621" actId="20577"/>
          <ac:spMkLst>
            <pc:docMk/>
            <pc:sldMk cId="3950017433" sldId="315"/>
            <ac:spMk id="499730" creationId="{9B2BCF27-73A0-9E33-1A7E-5544E9B8EEB3}"/>
          </ac:spMkLst>
        </pc:spChg>
        <pc:picChg chg="add del mod">
          <ac:chgData name="Varatharajan, Akaash" userId="a4cdd231-760b-4b8d-a4fe-bbe4c7865911" providerId="ADAL" clId="{C5C8CBB3-69B7-41F9-B7F7-2A0776A18599}" dt="2022-12-15T15:11:49.694" v="3702" actId="478"/>
          <ac:picMkLst>
            <pc:docMk/>
            <pc:sldMk cId="3950017433" sldId="315"/>
            <ac:picMk id="3" creationId="{3E7CAEC6-1873-C3DB-DBE9-23CE65A0EDA0}"/>
          </ac:picMkLst>
        </pc:picChg>
        <pc:picChg chg="add del mod">
          <ac:chgData name="Varatharajan, Akaash" userId="a4cdd231-760b-4b8d-a4fe-bbe4c7865911" providerId="ADAL" clId="{C5C8CBB3-69B7-41F9-B7F7-2A0776A18599}" dt="2022-12-15T15:11:51.139" v="3703" actId="478"/>
          <ac:picMkLst>
            <pc:docMk/>
            <pc:sldMk cId="3950017433" sldId="315"/>
            <ac:picMk id="5" creationId="{F5AC1A4F-BEEA-28DF-3EA1-69931A522BDC}"/>
          </ac:picMkLst>
        </pc:picChg>
        <pc:picChg chg="add mod">
          <ac:chgData name="Varatharajan, Akaash" userId="a4cdd231-760b-4b8d-a4fe-bbe4c7865911" providerId="ADAL" clId="{C5C8CBB3-69B7-41F9-B7F7-2A0776A18599}" dt="2022-12-15T15:11:53.103" v="3704" actId="1076"/>
          <ac:picMkLst>
            <pc:docMk/>
            <pc:sldMk cId="3950017433" sldId="315"/>
            <ac:picMk id="8" creationId="{9B9DB6B5-6B00-4F31-C4FB-AA95F1B1EB7C}"/>
          </ac:picMkLst>
        </pc:picChg>
      </pc:sldChg>
      <pc:sldChg chg="delSp add del mod ord">
        <pc:chgData name="Varatharajan, Akaash" userId="a4cdd231-760b-4b8d-a4fe-bbe4c7865911" providerId="ADAL" clId="{C5C8CBB3-69B7-41F9-B7F7-2A0776A18599}" dt="2022-12-15T15:49:25.617" v="3949" actId="47"/>
        <pc:sldMkLst>
          <pc:docMk/>
          <pc:sldMk cId="3413423586" sldId="316"/>
        </pc:sldMkLst>
        <pc:picChg chg="del">
          <ac:chgData name="Varatharajan, Akaash" userId="a4cdd231-760b-4b8d-a4fe-bbe4c7865911" providerId="ADAL" clId="{C5C8CBB3-69B7-41F9-B7F7-2A0776A18599}" dt="2022-12-15T15:23:19.558" v="3795" actId="478"/>
          <ac:picMkLst>
            <pc:docMk/>
            <pc:sldMk cId="3413423586" sldId="316"/>
            <ac:picMk id="8" creationId="{9B9DB6B5-6B00-4F31-C4FB-AA95F1B1EB7C}"/>
          </ac:picMkLst>
        </pc:picChg>
      </pc:sldChg>
      <pc:sldChg chg="modSp add mod">
        <pc:chgData name="Varatharajan, Akaash" userId="a4cdd231-760b-4b8d-a4fe-bbe4c7865911" providerId="ADAL" clId="{C5C8CBB3-69B7-41F9-B7F7-2A0776A18599}" dt="2022-12-16T08:57:24.166" v="4786" actId="13926"/>
        <pc:sldMkLst>
          <pc:docMk/>
          <pc:sldMk cId="3698039994" sldId="317"/>
        </pc:sldMkLst>
        <pc:spChg chg="mod">
          <ac:chgData name="Varatharajan, Akaash" userId="a4cdd231-760b-4b8d-a4fe-bbe4c7865911" providerId="ADAL" clId="{C5C8CBB3-69B7-41F9-B7F7-2A0776A18599}" dt="2022-12-15T16:05:27.305" v="4096" actId="20577"/>
          <ac:spMkLst>
            <pc:docMk/>
            <pc:sldMk cId="3698039994" sldId="317"/>
            <ac:spMk id="499718" creationId="{00000000-0000-0000-0000-000000000000}"/>
          </ac:spMkLst>
        </pc:spChg>
        <pc:spChg chg="mod">
          <ac:chgData name="Varatharajan, Akaash" userId="a4cdd231-760b-4b8d-a4fe-bbe4c7865911" providerId="ADAL" clId="{C5C8CBB3-69B7-41F9-B7F7-2A0776A18599}" dt="2022-12-16T08:57:24.166" v="4786" actId="13926"/>
          <ac:spMkLst>
            <pc:docMk/>
            <pc:sldMk cId="3698039994" sldId="317"/>
            <ac:spMk id="499730" creationId="{9B2BCF27-73A0-9E33-1A7E-5544E9B8EEB3}"/>
          </ac:spMkLst>
        </pc:spChg>
      </pc:sldChg>
      <pc:sldChg chg="addSp delSp modSp add mod modNotesTx">
        <pc:chgData name="Varatharajan, Akaash" userId="a4cdd231-760b-4b8d-a4fe-bbe4c7865911" providerId="ADAL" clId="{C5C8CBB3-69B7-41F9-B7F7-2A0776A18599}" dt="2022-12-16T04:12:49.262" v="4806" actId="1076"/>
        <pc:sldMkLst>
          <pc:docMk/>
          <pc:sldMk cId="3145150246" sldId="318"/>
        </pc:sldMkLst>
        <pc:spChg chg="add mod">
          <ac:chgData name="Varatharajan, Akaash" userId="a4cdd231-760b-4b8d-a4fe-bbe4c7865911" providerId="ADAL" clId="{C5C8CBB3-69B7-41F9-B7F7-2A0776A18599}" dt="2022-12-16T04:12:40.225" v="4804" actId="1076"/>
          <ac:spMkLst>
            <pc:docMk/>
            <pc:sldMk cId="3145150246" sldId="318"/>
            <ac:spMk id="5" creationId="{E0AB489C-2CF8-1AD5-3221-497C4466073B}"/>
          </ac:spMkLst>
        </pc:spChg>
        <pc:spChg chg="add mod">
          <ac:chgData name="Varatharajan, Akaash" userId="a4cdd231-760b-4b8d-a4fe-bbe4c7865911" providerId="ADAL" clId="{C5C8CBB3-69B7-41F9-B7F7-2A0776A18599}" dt="2022-12-15T16:38:26.186" v="4226" actId="1038"/>
          <ac:spMkLst>
            <pc:docMk/>
            <pc:sldMk cId="3145150246" sldId="318"/>
            <ac:spMk id="8" creationId="{D8E9E5FD-BBF4-91F0-E9E3-0468F9F596F8}"/>
          </ac:spMkLst>
        </pc:spChg>
        <pc:spChg chg="add mod">
          <ac:chgData name="Varatharajan, Akaash" userId="a4cdd231-760b-4b8d-a4fe-bbe4c7865911" providerId="ADAL" clId="{C5C8CBB3-69B7-41F9-B7F7-2A0776A18599}" dt="2022-12-16T04:12:49.262" v="4806" actId="1076"/>
          <ac:spMkLst>
            <pc:docMk/>
            <pc:sldMk cId="3145150246" sldId="318"/>
            <ac:spMk id="9" creationId="{D7A73691-C105-0AF4-AC7A-B3F445D61B87}"/>
          </ac:spMkLst>
        </pc:spChg>
        <pc:spChg chg="add mod">
          <ac:chgData name="Varatharajan, Akaash" userId="a4cdd231-760b-4b8d-a4fe-bbe4c7865911" providerId="ADAL" clId="{C5C8CBB3-69B7-41F9-B7F7-2A0776A18599}" dt="2022-12-15T16:38:26.186" v="4226" actId="1038"/>
          <ac:spMkLst>
            <pc:docMk/>
            <pc:sldMk cId="3145150246" sldId="318"/>
            <ac:spMk id="11" creationId="{10498572-7B8E-9FF3-F167-7867DD86EB20}"/>
          </ac:spMkLst>
        </pc:spChg>
        <pc:spChg chg="add mod">
          <ac:chgData name="Varatharajan, Akaash" userId="a4cdd231-760b-4b8d-a4fe-bbe4c7865911" providerId="ADAL" clId="{C5C8CBB3-69B7-41F9-B7F7-2A0776A18599}" dt="2022-12-15T16:38:26.186" v="4226" actId="1038"/>
          <ac:spMkLst>
            <pc:docMk/>
            <pc:sldMk cId="3145150246" sldId="318"/>
            <ac:spMk id="16" creationId="{3323DAE6-D252-CD7B-5BA6-3D7AEED8E057}"/>
          </ac:spMkLst>
        </pc:spChg>
        <pc:spChg chg="add mod">
          <ac:chgData name="Varatharajan, Akaash" userId="a4cdd231-760b-4b8d-a4fe-bbe4c7865911" providerId="ADAL" clId="{C5C8CBB3-69B7-41F9-B7F7-2A0776A18599}" dt="2022-12-15T16:38:26.186" v="4226" actId="1038"/>
          <ac:spMkLst>
            <pc:docMk/>
            <pc:sldMk cId="3145150246" sldId="318"/>
            <ac:spMk id="22" creationId="{25657F49-DA63-CA4D-E8DA-CCB24C369DB5}"/>
          </ac:spMkLst>
        </pc:spChg>
        <pc:spChg chg="add mod">
          <ac:chgData name="Varatharajan, Akaash" userId="a4cdd231-760b-4b8d-a4fe-bbe4c7865911" providerId="ADAL" clId="{C5C8CBB3-69B7-41F9-B7F7-2A0776A18599}" dt="2022-12-15T16:25:35.711" v="4179" actId="767"/>
          <ac:spMkLst>
            <pc:docMk/>
            <pc:sldMk cId="3145150246" sldId="318"/>
            <ac:spMk id="28" creationId="{BFAA7E28-71C0-D362-A011-1ABFEAC4C875}"/>
          </ac:spMkLst>
        </pc:spChg>
        <pc:spChg chg="add mod">
          <ac:chgData name="Varatharajan, Akaash" userId="a4cdd231-760b-4b8d-a4fe-bbe4c7865911" providerId="ADAL" clId="{C5C8CBB3-69B7-41F9-B7F7-2A0776A18599}" dt="2022-12-15T16:41:20.380" v="4248" actId="113"/>
          <ac:spMkLst>
            <pc:docMk/>
            <pc:sldMk cId="3145150246" sldId="318"/>
            <ac:spMk id="29" creationId="{5D9E7886-39BE-395F-C5A9-F85CCD6A8D97}"/>
          </ac:spMkLst>
        </pc:spChg>
        <pc:spChg chg="add mod">
          <ac:chgData name="Varatharajan, Akaash" userId="a4cdd231-760b-4b8d-a4fe-bbe4c7865911" providerId="ADAL" clId="{C5C8CBB3-69B7-41F9-B7F7-2A0776A18599}" dt="2022-12-15T16:41:20.380" v="4248" actId="113"/>
          <ac:spMkLst>
            <pc:docMk/>
            <pc:sldMk cId="3145150246" sldId="318"/>
            <ac:spMk id="30" creationId="{73E1BDCB-19C4-A4F9-EBE9-98687F1AAD56}"/>
          </ac:spMkLst>
        </pc:spChg>
        <pc:spChg chg="add mod">
          <ac:chgData name="Varatharajan, Akaash" userId="a4cdd231-760b-4b8d-a4fe-bbe4c7865911" providerId="ADAL" clId="{C5C8CBB3-69B7-41F9-B7F7-2A0776A18599}" dt="2022-12-15T16:41:20.380" v="4248" actId="113"/>
          <ac:spMkLst>
            <pc:docMk/>
            <pc:sldMk cId="3145150246" sldId="318"/>
            <ac:spMk id="31" creationId="{91361A79-6CB7-1D14-20E9-A2CDF5AC973B}"/>
          </ac:spMkLst>
        </pc:spChg>
        <pc:spChg chg="add mod">
          <ac:chgData name="Varatharajan, Akaash" userId="a4cdd231-760b-4b8d-a4fe-bbe4c7865911" providerId="ADAL" clId="{C5C8CBB3-69B7-41F9-B7F7-2A0776A18599}" dt="2022-12-15T16:42:00.372" v="4297" actId="20577"/>
          <ac:spMkLst>
            <pc:docMk/>
            <pc:sldMk cId="3145150246" sldId="318"/>
            <ac:spMk id="32" creationId="{A01F00BE-9A7F-EBE5-0762-EF4058983DC2}"/>
          </ac:spMkLst>
        </pc:spChg>
        <pc:spChg chg="mod">
          <ac:chgData name="Varatharajan, Akaash" userId="a4cdd231-760b-4b8d-a4fe-bbe4c7865911" providerId="ADAL" clId="{C5C8CBB3-69B7-41F9-B7F7-2A0776A18599}" dt="2022-12-16T07:53:42.378" v="4551" actId="20577"/>
          <ac:spMkLst>
            <pc:docMk/>
            <pc:sldMk cId="3145150246" sldId="318"/>
            <ac:spMk id="499718" creationId="{00000000-0000-0000-0000-000000000000}"/>
          </ac:spMkLst>
        </pc:spChg>
        <pc:spChg chg="mod">
          <ac:chgData name="Varatharajan, Akaash" userId="a4cdd231-760b-4b8d-a4fe-bbe4c7865911" providerId="ADAL" clId="{C5C8CBB3-69B7-41F9-B7F7-2A0776A18599}" dt="2022-12-15T15:32:21.507" v="3845" actId="20577"/>
          <ac:spMkLst>
            <pc:docMk/>
            <pc:sldMk cId="3145150246" sldId="318"/>
            <ac:spMk id="499730" creationId="{9B2BCF27-73A0-9E33-1A7E-5544E9B8EEB3}"/>
          </ac:spMkLst>
        </pc:spChg>
        <pc:graphicFrameChg chg="add del mod modGraphic">
          <ac:chgData name="Varatharajan, Akaash" userId="a4cdd231-760b-4b8d-a4fe-bbe4c7865911" providerId="ADAL" clId="{C5C8CBB3-69B7-41F9-B7F7-2A0776A18599}" dt="2022-12-15T16:02:52.119" v="3954" actId="478"/>
          <ac:graphicFrameMkLst>
            <pc:docMk/>
            <pc:sldMk cId="3145150246" sldId="318"/>
            <ac:graphicFrameMk id="5" creationId="{4C750FA5-96B5-1FB0-F22F-2D2946EF1CD3}"/>
          </ac:graphicFrameMkLst>
        </pc:graphicFrameChg>
        <pc:graphicFrameChg chg="add mod modGraphic">
          <ac:chgData name="Varatharajan, Akaash" userId="a4cdd231-760b-4b8d-a4fe-bbe4c7865911" providerId="ADAL" clId="{C5C8CBB3-69B7-41F9-B7F7-2A0776A18599}" dt="2022-12-16T08:59:34.344" v="4794" actId="13926"/>
          <ac:graphicFrameMkLst>
            <pc:docMk/>
            <pc:sldMk cId="3145150246" sldId="318"/>
            <ac:graphicFrameMk id="7" creationId="{2E88CDDE-9EAE-913E-5931-2AD60F3C380B}"/>
          </ac:graphicFrameMkLst>
        </pc:graphicFrameChg>
        <pc:picChg chg="add mod">
          <ac:chgData name="Varatharajan, Akaash" userId="a4cdd231-760b-4b8d-a4fe-bbe4c7865911" providerId="ADAL" clId="{C5C8CBB3-69B7-41F9-B7F7-2A0776A18599}" dt="2022-12-15T16:38:26.186" v="4226" actId="1038"/>
          <ac:picMkLst>
            <pc:docMk/>
            <pc:sldMk cId="3145150246" sldId="318"/>
            <ac:picMk id="2" creationId="{1BF29DD8-6AA5-EF66-93DE-D78DC1A11FAC}"/>
          </ac:picMkLst>
        </pc:picChg>
        <pc:picChg chg="add mod">
          <ac:chgData name="Varatharajan, Akaash" userId="a4cdd231-760b-4b8d-a4fe-bbe4c7865911" providerId="ADAL" clId="{C5C8CBB3-69B7-41F9-B7F7-2A0776A18599}" dt="2022-12-15T16:38:26.186" v="4226" actId="1038"/>
          <ac:picMkLst>
            <pc:docMk/>
            <pc:sldMk cId="3145150246" sldId="318"/>
            <ac:picMk id="3" creationId="{C5C4EB84-5C69-A820-A240-B1D68B2040C5}"/>
          </ac:picMkLst>
        </pc:picChg>
        <pc:picChg chg="add mod">
          <ac:chgData name="Varatharajan, Akaash" userId="a4cdd231-760b-4b8d-a4fe-bbe4c7865911" providerId="ADAL" clId="{C5C8CBB3-69B7-41F9-B7F7-2A0776A18599}" dt="2022-12-15T16:38:26.186" v="4226" actId="1038"/>
          <ac:picMkLst>
            <pc:docMk/>
            <pc:sldMk cId="3145150246" sldId="318"/>
            <ac:picMk id="4" creationId="{C4AF60A9-734B-9076-7DA0-184628EE2E51}"/>
          </ac:picMkLst>
        </pc:picChg>
        <pc:cxnChg chg="add mod">
          <ac:chgData name="Varatharajan, Akaash" userId="a4cdd231-760b-4b8d-a4fe-bbe4c7865911" providerId="ADAL" clId="{C5C8CBB3-69B7-41F9-B7F7-2A0776A18599}" dt="2022-12-15T16:38:26.186" v="4226" actId="1038"/>
          <ac:cxnSpMkLst>
            <pc:docMk/>
            <pc:sldMk cId="3145150246" sldId="318"/>
            <ac:cxnSpMk id="10" creationId="{40EB016A-A21B-D6DD-FFCD-1EACB6B18FB8}"/>
          </ac:cxnSpMkLst>
        </pc:cxnChg>
        <pc:cxnChg chg="add mod">
          <ac:chgData name="Varatharajan, Akaash" userId="a4cdd231-760b-4b8d-a4fe-bbe4c7865911" providerId="ADAL" clId="{C5C8CBB3-69B7-41F9-B7F7-2A0776A18599}" dt="2022-12-15T16:38:26.186" v="4226" actId="1038"/>
          <ac:cxnSpMkLst>
            <pc:docMk/>
            <pc:sldMk cId="3145150246" sldId="318"/>
            <ac:cxnSpMk id="12" creationId="{2674D5F8-E123-346B-0915-9887E31E5F7F}"/>
          </ac:cxnSpMkLst>
        </pc:cxnChg>
        <pc:cxnChg chg="add mod">
          <ac:chgData name="Varatharajan, Akaash" userId="a4cdd231-760b-4b8d-a4fe-bbe4c7865911" providerId="ADAL" clId="{C5C8CBB3-69B7-41F9-B7F7-2A0776A18599}" dt="2022-12-15T16:38:26.186" v="4226" actId="1038"/>
          <ac:cxnSpMkLst>
            <pc:docMk/>
            <pc:sldMk cId="3145150246" sldId="318"/>
            <ac:cxnSpMk id="17" creationId="{22171378-10E5-282E-7892-19EA6CC5F48A}"/>
          </ac:cxnSpMkLst>
        </pc:cxnChg>
        <pc:cxnChg chg="add mod">
          <ac:chgData name="Varatharajan, Akaash" userId="a4cdd231-760b-4b8d-a4fe-bbe4c7865911" providerId="ADAL" clId="{C5C8CBB3-69B7-41F9-B7F7-2A0776A18599}" dt="2022-12-15T16:38:26.186" v="4226" actId="1038"/>
          <ac:cxnSpMkLst>
            <pc:docMk/>
            <pc:sldMk cId="3145150246" sldId="318"/>
            <ac:cxnSpMk id="23" creationId="{E9706CDC-62A0-FE58-FB8A-EE33261F0D16}"/>
          </ac:cxnSpMkLst>
        </pc:cxnChg>
      </pc:sldChg>
      <pc:sldChg chg="addSp delSp modSp add mod modNotesTx">
        <pc:chgData name="Varatharajan, Akaash" userId="a4cdd231-760b-4b8d-a4fe-bbe4c7865911" providerId="ADAL" clId="{C5C8CBB3-69B7-41F9-B7F7-2A0776A18599}" dt="2022-12-16T08:44:35.942" v="4741" actId="20577"/>
        <pc:sldMkLst>
          <pc:docMk/>
          <pc:sldMk cId="1335818384" sldId="319"/>
        </pc:sldMkLst>
        <pc:spChg chg="add del mod">
          <ac:chgData name="Varatharajan, Akaash" userId="a4cdd231-760b-4b8d-a4fe-bbe4c7865911" providerId="ADAL" clId="{C5C8CBB3-69B7-41F9-B7F7-2A0776A18599}" dt="2022-12-16T02:31:04.712" v="4503" actId="478"/>
          <ac:spMkLst>
            <pc:docMk/>
            <pc:sldMk cId="1335818384" sldId="319"/>
            <ac:spMk id="16" creationId="{B07F52C8-1C61-D3D7-AA37-613DB2CE4084}"/>
          </ac:spMkLst>
        </pc:spChg>
        <pc:spChg chg="mod">
          <ac:chgData name="Varatharajan, Akaash" userId="a4cdd231-760b-4b8d-a4fe-bbe4c7865911" providerId="ADAL" clId="{C5C8CBB3-69B7-41F9-B7F7-2A0776A18599}" dt="2022-12-16T02:30:31.573" v="4476" actId="5793"/>
          <ac:spMkLst>
            <pc:docMk/>
            <pc:sldMk cId="1335818384" sldId="319"/>
            <ac:spMk id="499718" creationId="{00000000-0000-0000-0000-000000000000}"/>
          </ac:spMkLst>
        </pc:spChg>
        <pc:picChg chg="add mod">
          <ac:chgData name="Varatharajan, Akaash" userId="a4cdd231-760b-4b8d-a4fe-bbe4c7865911" providerId="ADAL" clId="{C5C8CBB3-69B7-41F9-B7F7-2A0776A18599}" dt="2022-12-16T07:42:08.306" v="4540" actId="1076"/>
          <ac:picMkLst>
            <pc:docMk/>
            <pc:sldMk cId="1335818384" sldId="319"/>
            <ac:picMk id="5" creationId="{E2B09257-B05B-CB1C-AEDF-08FFA9CB127C}"/>
          </ac:picMkLst>
        </pc:picChg>
        <pc:picChg chg="del">
          <ac:chgData name="Varatharajan, Akaash" userId="a4cdd231-760b-4b8d-a4fe-bbe4c7865911" providerId="ADAL" clId="{C5C8CBB3-69B7-41F9-B7F7-2A0776A18599}" dt="2022-12-16T02:30:58.632" v="4502" actId="478"/>
          <ac:picMkLst>
            <pc:docMk/>
            <pc:sldMk cId="1335818384" sldId="319"/>
            <ac:picMk id="5" creationId="{F18780CB-3727-BB3B-8879-B170A94D5055}"/>
          </ac:picMkLst>
        </pc:picChg>
        <pc:picChg chg="del">
          <ac:chgData name="Varatharajan, Akaash" userId="a4cdd231-760b-4b8d-a4fe-bbe4c7865911" providerId="ADAL" clId="{C5C8CBB3-69B7-41F9-B7F7-2A0776A18599}" dt="2022-12-16T02:30:53.614" v="4498" actId="478"/>
          <ac:picMkLst>
            <pc:docMk/>
            <pc:sldMk cId="1335818384" sldId="319"/>
            <ac:picMk id="7" creationId="{2746EF7A-AB55-2347-76FC-9FA5828CDF85}"/>
          </ac:picMkLst>
        </pc:picChg>
        <pc:picChg chg="add mod">
          <ac:chgData name="Varatharajan, Akaash" userId="a4cdd231-760b-4b8d-a4fe-bbe4c7865911" providerId="ADAL" clId="{C5C8CBB3-69B7-41F9-B7F7-2A0776A18599}" dt="2022-12-16T02:30:56.859" v="4501" actId="1076"/>
          <ac:picMkLst>
            <pc:docMk/>
            <pc:sldMk cId="1335818384" sldId="319"/>
            <ac:picMk id="8" creationId="{57BBB5EB-7090-367F-B7E2-D3BBBA53124F}"/>
          </ac:picMkLst>
        </pc:picChg>
        <pc:picChg chg="del">
          <ac:chgData name="Varatharajan, Akaash" userId="a4cdd231-760b-4b8d-a4fe-bbe4c7865911" providerId="ADAL" clId="{C5C8CBB3-69B7-41F9-B7F7-2A0776A18599}" dt="2022-12-16T02:31:07.864" v="4504" actId="478"/>
          <ac:picMkLst>
            <pc:docMk/>
            <pc:sldMk cId="1335818384" sldId="319"/>
            <ac:picMk id="11" creationId="{62DB81F1-41AC-22FA-08A6-1F8DBCCCD9E2}"/>
          </ac:picMkLst>
        </pc:picChg>
        <pc:picChg chg="add mod">
          <ac:chgData name="Varatharajan, Akaash" userId="a4cdd231-760b-4b8d-a4fe-bbe4c7865911" providerId="ADAL" clId="{C5C8CBB3-69B7-41F9-B7F7-2A0776A18599}" dt="2022-12-16T02:31:28.336" v="4507" actId="1076"/>
          <ac:picMkLst>
            <pc:docMk/>
            <pc:sldMk cId="1335818384" sldId="319"/>
            <ac:picMk id="17" creationId="{A707363E-3E49-F78A-6404-7B9369C6AD2D}"/>
          </ac:picMkLst>
        </pc:picChg>
      </pc:sldChg>
      <pc:sldChg chg="addSp delSp modSp add mod">
        <pc:chgData name="Varatharajan, Akaash" userId="a4cdd231-760b-4b8d-a4fe-bbe4c7865911" providerId="ADAL" clId="{C5C8CBB3-69B7-41F9-B7F7-2A0776A18599}" dt="2022-12-16T07:42:14.850" v="4542" actId="14100"/>
        <pc:sldMkLst>
          <pc:docMk/>
          <pc:sldMk cId="1568634100" sldId="320"/>
        </pc:sldMkLst>
        <pc:spChg chg="add del mod">
          <ac:chgData name="Varatharajan, Akaash" userId="a4cdd231-760b-4b8d-a4fe-bbe4c7865911" providerId="ADAL" clId="{C5C8CBB3-69B7-41F9-B7F7-2A0776A18599}" dt="2022-12-16T02:31:37.629" v="4509" actId="478"/>
          <ac:spMkLst>
            <pc:docMk/>
            <pc:sldMk cId="1568634100" sldId="320"/>
            <ac:spMk id="12" creationId="{9B4EF3E7-9641-C94F-8032-D063A62C03DA}"/>
          </ac:spMkLst>
        </pc:spChg>
        <pc:spChg chg="mod">
          <ac:chgData name="Varatharajan, Akaash" userId="a4cdd231-760b-4b8d-a4fe-bbe4c7865911" providerId="ADAL" clId="{C5C8CBB3-69B7-41F9-B7F7-2A0776A18599}" dt="2022-12-16T02:30:35.475" v="4486" actId="20577"/>
          <ac:spMkLst>
            <pc:docMk/>
            <pc:sldMk cId="1568634100" sldId="320"/>
            <ac:spMk id="499718" creationId="{00000000-0000-0000-0000-000000000000}"/>
          </ac:spMkLst>
        </pc:spChg>
        <pc:picChg chg="add mod">
          <ac:chgData name="Varatharajan, Akaash" userId="a4cdd231-760b-4b8d-a4fe-bbe4c7865911" providerId="ADAL" clId="{C5C8CBB3-69B7-41F9-B7F7-2A0776A18599}" dt="2022-12-16T07:42:14.850" v="4542" actId="14100"/>
          <ac:picMkLst>
            <pc:docMk/>
            <pc:sldMk cId="1568634100" sldId="320"/>
            <ac:picMk id="5" creationId="{C3EAF347-932B-E6E7-71B3-5C975C3F5C5A}"/>
          </ac:picMkLst>
        </pc:picChg>
        <pc:picChg chg="del">
          <ac:chgData name="Varatharajan, Akaash" userId="a4cdd231-760b-4b8d-a4fe-bbe4c7865911" providerId="ADAL" clId="{C5C8CBB3-69B7-41F9-B7F7-2A0776A18599}" dt="2022-12-16T02:31:35.214" v="4508" actId="478"/>
          <ac:picMkLst>
            <pc:docMk/>
            <pc:sldMk cId="1568634100" sldId="320"/>
            <ac:picMk id="5" creationId="{F18780CB-3727-BB3B-8879-B170A94D5055}"/>
          </ac:picMkLst>
        </pc:picChg>
        <pc:picChg chg="del">
          <ac:chgData name="Varatharajan, Akaash" userId="a4cdd231-760b-4b8d-a4fe-bbe4c7865911" providerId="ADAL" clId="{C5C8CBB3-69B7-41F9-B7F7-2A0776A18599}" dt="2022-12-16T02:31:35.214" v="4508" actId="478"/>
          <ac:picMkLst>
            <pc:docMk/>
            <pc:sldMk cId="1568634100" sldId="320"/>
            <ac:picMk id="7" creationId="{2746EF7A-AB55-2347-76FC-9FA5828CDF85}"/>
          </ac:picMkLst>
        </pc:picChg>
        <pc:picChg chg="del">
          <ac:chgData name="Varatharajan, Akaash" userId="a4cdd231-760b-4b8d-a4fe-bbe4c7865911" providerId="ADAL" clId="{C5C8CBB3-69B7-41F9-B7F7-2A0776A18599}" dt="2022-12-16T02:31:39.056" v="4510" actId="478"/>
          <ac:picMkLst>
            <pc:docMk/>
            <pc:sldMk cId="1568634100" sldId="320"/>
            <ac:picMk id="11" creationId="{62DB81F1-41AC-22FA-08A6-1F8DBCCCD9E2}"/>
          </ac:picMkLst>
        </pc:picChg>
        <pc:picChg chg="add mod">
          <ac:chgData name="Varatharajan, Akaash" userId="a4cdd231-760b-4b8d-a4fe-bbe4c7865911" providerId="ADAL" clId="{C5C8CBB3-69B7-41F9-B7F7-2A0776A18599}" dt="2022-12-16T02:31:56.715" v="4513" actId="1076"/>
          <ac:picMkLst>
            <pc:docMk/>
            <pc:sldMk cId="1568634100" sldId="320"/>
            <ac:picMk id="16" creationId="{AFB6CE28-D3F5-6760-56BC-B7C22574407C}"/>
          </ac:picMkLst>
        </pc:picChg>
        <pc:picChg chg="add mod">
          <ac:chgData name="Varatharajan, Akaash" userId="a4cdd231-760b-4b8d-a4fe-bbe4c7865911" providerId="ADAL" clId="{C5C8CBB3-69B7-41F9-B7F7-2A0776A18599}" dt="2022-12-16T02:32:30.794" v="4520" actId="108"/>
          <ac:picMkLst>
            <pc:docMk/>
            <pc:sldMk cId="1568634100" sldId="320"/>
            <ac:picMk id="17" creationId="{0017A0F1-7BAE-230A-10AF-BD9818B0752C}"/>
          </ac:picMkLst>
        </pc:picChg>
      </pc:sldChg>
      <pc:sldChg chg="addSp delSp modSp add mod">
        <pc:chgData name="Varatharajan, Akaash" userId="a4cdd231-760b-4b8d-a4fe-bbe4c7865911" providerId="ADAL" clId="{C5C8CBB3-69B7-41F9-B7F7-2A0776A18599}" dt="2022-12-16T07:42:26.800" v="4544" actId="1076"/>
        <pc:sldMkLst>
          <pc:docMk/>
          <pc:sldMk cId="658392701" sldId="321"/>
        </pc:sldMkLst>
        <pc:spChg chg="add del mod">
          <ac:chgData name="Varatharajan, Akaash" userId="a4cdd231-760b-4b8d-a4fe-bbe4c7865911" providerId="ADAL" clId="{C5C8CBB3-69B7-41F9-B7F7-2A0776A18599}" dt="2022-12-16T02:32:05.296" v="4515" actId="478"/>
          <ac:spMkLst>
            <pc:docMk/>
            <pc:sldMk cId="658392701" sldId="321"/>
            <ac:spMk id="12" creationId="{3A74EFBA-A324-C162-05C4-068823F81300}"/>
          </ac:spMkLst>
        </pc:spChg>
        <pc:spChg chg="mod">
          <ac:chgData name="Varatharajan, Akaash" userId="a4cdd231-760b-4b8d-a4fe-bbe4c7865911" providerId="ADAL" clId="{C5C8CBB3-69B7-41F9-B7F7-2A0776A18599}" dt="2022-12-16T02:30:39.989" v="4495" actId="5793"/>
          <ac:spMkLst>
            <pc:docMk/>
            <pc:sldMk cId="658392701" sldId="321"/>
            <ac:spMk id="499718" creationId="{00000000-0000-0000-0000-000000000000}"/>
          </ac:spMkLst>
        </pc:spChg>
        <pc:picChg chg="del">
          <ac:chgData name="Varatharajan, Akaash" userId="a4cdd231-760b-4b8d-a4fe-bbe4c7865911" providerId="ADAL" clId="{C5C8CBB3-69B7-41F9-B7F7-2A0776A18599}" dt="2022-12-16T02:32:02.181" v="4514" actId="478"/>
          <ac:picMkLst>
            <pc:docMk/>
            <pc:sldMk cId="658392701" sldId="321"/>
            <ac:picMk id="5" creationId="{F18780CB-3727-BB3B-8879-B170A94D5055}"/>
          </ac:picMkLst>
        </pc:picChg>
        <pc:picChg chg="del">
          <ac:chgData name="Varatharajan, Akaash" userId="a4cdd231-760b-4b8d-a4fe-bbe4c7865911" providerId="ADAL" clId="{C5C8CBB3-69B7-41F9-B7F7-2A0776A18599}" dt="2022-12-16T02:32:02.181" v="4514" actId="478"/>
          <ac:picMkLst>
            <pc:docMk/>
            <pc:sldMk cId="658392701" sldId="321"/>
            <ac:picMk id="7" creationId="{2746EF7A-AB55-2347-76FC-9FA5828CDF85}"/>
          </ac:picMkLst>
        </pc:picChg>
        <pc:picChg chg="add mod modCrop">
          <ac:chgData name="Varatharajan, Akaash" userId="a4cdd231-760b-4b8d-a4fe-bbe4c7865911" providerId="ADAL" clId="{C5C8CBB3-69B7-41F9-B7F7-2A0776A18599}" dt="2022-12-16T07:42:26.800" v="4544" actId="1076"/>
          <ac:picMkLst>
            <pc:docMk/>
            <pc:sldMk cId="658392701" sldId="321"/>
            <ac:picMk id="7" creationId="{BEED52AE-40FB-328D-CED7-83631DB65176}"/>
          </ac:picMkLst>
        </pc:picChg>
        <pc:picChg chg="add del mod">
          <ac:chgData name="Varatharajan, Akaash" userId="a4cdd231-760b-4b8d-a4fe-bbe4c7865911" providerId="ADAL" clId="{C5C8CBB3-69B7-41F9-B7F7-2A0776A18599}" dt="2022-12-16T07:41:58.147" v="4536" actId="21"/>
          <ac:picMkLst>
            <pc:docMk/>
            <pc:sldMk cId="658392701" sldId="321"/>
            <ac:picMk id="8" creationId="{58813EA3-F9BE-D567-F456-DF86B80E521E}"/>
          </ac:picMkLst>
        </pc:picChg>
        <pc:picChg chg="del">
          <ac:chgData name="Varatharajan, Akaash" userId="a4cdd231-760b-4b8d-a4fe-bbe4c7865911" providerId="ADAL" clId="{C5C8CBB3-69B7-41F9-B7F7-2A0776A18599}" dt="2022-12-16T02:32:02.181" v="4514" actId="478"/>
          <ac:picMkLst>
            <pc:docMk/>
            <pc:sldMk cId="658392701" sldId="321"/>
            <ac:picMk id="11" creationId="{62DB81F1-41AC-22FA-08A6-1F8DBCCCD9E2}"/>
          </ac:picMkLst>
        </pc:picChg>
        <pc:picChg chg="add mod">
          <ac:chgData name="Varatharajan, Akaash" userId="a4cdd231-760b-4b8d-a4fe-bbe4c7865911" providerId="ADAL" clId="{C5C8CBB3-69B7-41F9-B7F7-2A0776A18599}" dt="2022-12-16T07:41:30.417" v="4530" actId="108"/>
          <ac:picMkLst>
            <pc:docMk/>
            <pc:sldMk cId="658392701" sldId="321"/>
            <ac:picMk id="16" creationId="{145BF0E9-6FF6-1284-777C-4A1925AA60BF}"/>
          </ac:picMkLst>
        </pc:picChg>
        <pc:picChg chg="add mod">
          <ac:chgData name="Varatharajan, Akaash" userId="a4cdd231-760b-4b8d-a4fe-bbe4c7865911" providerId="ADAL" clId="{C5C8CBB3-69B7-41F9-B7F7-2A0776A18599}" dt="2022-12-16T02:32:32.339" v="4521" actId="108"/>
          <ac:picMkLst>
            <pc:docMk/>
            <pc:sldMk cId="658392701" sldId="321"/>
            <ac:picMk id="17" creationId="{68A2E6B4-84C9-5B29-E739-EA04C0B199D6}"/>
          </ac:picMkLst>
        </pc:picChg>
      </pc:sldChg>
    </pc:docChg>
  </pc:docChgLst>
  <pc:docChgLst>
    <pc:chgData name="Datwani, Devesh" userId="S::dbdatwani@wpi.edu::4055350f-d99c-484c-80a3-5e8bcf851962" providerId="AD" clId="Web-{7CB3A330-4D2A-4062-CB6F-8369DDE7DF5D}"/>
    <pc:docChg chg="mod">
      <pc:chgData name="Datwani, Devesh" userId="S::dbdatwani@wpi.edu::4055350f-d99c-484c-80a3-5e8bcf851962" providerId="AD" clId="Web-{7CB3A330-4D2A-4062-CB6F-8369DDE7DF5D}" dt="2022-12-09T15:45:00.746" v="1"/>
      <pc:docMkLst>
        <pc:docMk/>
      </pc:docMkLst>
      <pc:sldChg chg="modCm">
        <pc:chgData name="Datwani, Devesh" userId="S::dbdatwani@wpi.edu::4055350f-d99c-484c-80a3-5e8bcf851962" providerId="AD" clId="Web-{7CB3A330-4D2A-4062-CB6F-8369DDE7DF5D}" dt="2022-12-09T15:45:00.746" v="1"/>
        <pc:sldMkLst>
          <pc:docMk/>
          <pc:sldMk cId="2758540552" sldId="272"/>
        </pc:sldMkLst>
      </pc:sldChg>
    </pc:docChg>
  </pc:docChgLst>
  <pc:docChgLst>
    <pc:chgData name="Datwani, Devesh" userId="S::dbdatwani@wpi.edu::4055350f-d99c-484c-80a3-5e8bcf851962" providerId="AD" clId="Web-{E83F7475-497E-6AB9-CBF9-3F872DC93325}"/>
    <pc:docChg chg="modSld">
      <pc:chgData name="Datwani, Devesh" userId="S::dbdatwani@wpi.edu::4055350f-d99c-484c-80a3-5e8bcf851962" providerId="AD" clId="Web-{E83F7475-497E-6AB9-CBF9-3F872DC93325}" dt="2022-12-15T05:47:51.886" v="96" actId="1076"/>
      <pc:docMkLst>
        <pc:docMk/>
      </pc:docMkLst>
      <pc:sldChg chg="addSp delSp modSp">
        <pc:chgData name="Datwani, Devesh" userId="S::dbdatwani@wpi.edu::4055350f-d99c-484c-80a3-5e8bcf851962" providerId="AD" clId="Web-{E83F7475-497E-6AB9-CBF9-3F872DC93325}" dt="2022-12-15T05:47:51.886" v="96" actId="1076"/>
        <pc:sldMkLst>
          <pc:docMk/>
          <pc:sldMk cId="94690185" sldId="273"/>
        </pc:sldMkLst>
        <pc:spChg chg="add mod">
          <ac:chgData name="Datwani, Devesh" userId="S::dbdatwani@wpi.edu::4055350f-d99c-484c-80a3-5e8bcf851962" providerId="AD" clId="Web-{E83F7475-497E-6AB9-CBF9-3F872DC93325}" dt="2022-12-15T05:47:51.886" v="96" actId="1076"/>
          <ac:spMkLst>
            <pc:docMk/>
            <pc:sldMk cId="94690185" sldId="273"/>
            <ac:spMk id="10" creationId="{B789A2D7-D7FA-1E54-8510-FF4BA357BF5D}"/>
          </ac:spMkLst>
        </pc:spChg>
        <pc:cxnChg chg="add del mod">
          <ac:chgData name="Datwani, Devesh" userId="S::dbdatwani@wpi.edu::4055350f-d99c-484c-80a3-5e8bcf851962" providerId="AD" clId="Web-{E83F7475-497E-6AB9-CBF9-3F872DC93325}" dt="2022-12-15T05:45:00.851" v="42"/>
          <ac:cxnSpMkLst>
            <pc:docMk/>
            <pc:sldMk cId="94690185" sldId="273"/>
            <ac:cxnSpMk id="2" creationId="{C88668C0-1912-A35F-BD99-47D55F7E6B77}"/>
          </ac:cxnSpMkLst>
        </pc:cxnChg>
        <pc:cxnChg chg="add mod">
          <ac:chgData name="Datwani, Devesh" userId="S::dbdatwani@wpi.edu::4055350f-d99c-484c-80a3-5e8bcf851962" providerId="AD" clId="Web-{E83F7475-497E-6AB9-CBF9-3F872DC93325}" dt="2022-12-15T05:46:27.540" v="47"/>
          <ac:cxnSpMkLst>
            <pc:docMk/>
            <pc:sldMk cId="94690185" sldId="273"/>
            <ac:cxnSpMk id="4" creationId="{E1A67B2C-2EF8-179E-4348-986933C35DC6}"/>
          </ac:cxnSpMkLst>
        </pc:cxnChg>
        <pc:cxnChg chg="mod">
          <ac:chgData name="Datwani, Devesh" userId="S::dbdatwani@wpi.edu::4055350f-d99c-484c-80a3-5e8bcf851962" providerId="AD" clId="Web-{E83F7475-497E-6AB9-CBF9-3F872DC93325}" dt="2022-12-15T05:45:24.883" v="46" actId="14100"/>
          <ac:cxnSpMkLst>
            <pc:docMk/>
            <pc:sldMk cId="94690185" sldId="273"/>
            <ac:cxnSpMk id="11" creationId="{183FAD5F-FF72-244E-14DB-3DCD74CEDD9B}"/>
          </ac:cxnSpMkLst>
        </pc:cxnChg>
      </pc:sldChg>
      <pc:sldChg chg="delSp modSp">
        <pc:chgData name="Datwani, Devesh" userId="S::dbdatwani@wpi.edu::4055350f-d99c-484c-80a3-5e8bcf851962" providerId="AD" clId="Web-{E83F7475-497E-6AB9-CBF9-3F872DC93325}" dt="2022-12-15T05:44:09.522" v="37" actId="20577"/>
        <pc:sldMkLst>
          <pc:docMk/>
          <pc:sldMk cId="4292164692" sldId="275"/>
        </pc:sldMkLst>
        <pc:spChg chg="del">
          <ac:chgData name="Datwani, Devesh" userId="S::dbdatwani@wpi.edu::4055350f-d99c-484c-80a3-5e8bcf851962" providerId="AD" clId="Web-{E83F7475-497E-6AB9-CBF9-3F872DC93325}" dt="2022-12-15T05:44:02.225" v="34"/>
          <ac:spMkLst>
            <pc:docMk/>
            <pc:sldMk cId="4292164692" sldId="275"/>
            <ac:spMk id="499723" creationId="{F7388041-9FC8-6C99-4CF6-41A44A592E54}"/>
          </ac:spMkLst>
        </pc:spChg>
        <pc:spChg chg="mod">
          <ac:chgData name="Datwani, Devesh" userId="S::dbdatwani@wpi.edu::4055350f-d99c-484c-80a3-5e8bcf851962" providerId="AD" clId="Web-{E83F7475-497E-6AB9-CBF9-3F872DC93325}" dt="2022-12-15T05:44:09.522" v="37" actId="20577"/>
          <ac:spMkLst>
            <pc:docMk/>
            <pc:sldMk cId="4292164692" sldId="275"/>
            <ac:spMk id="499730" creationId="{9B2BCF27-73A0-9E33-1A7E-5544E9B8EEB3}"/>
          </ac:spMkLst>
        </pc:spChg>
      </pc:sldChg>
      <pc:sldChg chg="addSp modSp">
        <pc:chgData name="Datwani, Devesh" userId="S::dbdatwani@wpi.edu::4055350f-d99c-484c-80a3-5e8bcf851962" providerId="AD" clId="Web-{E83F7475-497E-6AB9-CBF9-3F872DC93325}" dt="2022-12-15T05:41:50.175" v="33" actId="1076"/>
        <pc:sldMkLst>
          <pc:docMk/>
          <pc:sldMk cId="461578775" sldId="284"/>
        </pc:sldMkLst>
        <pc:spChg chg="add mod">
          <ac:chgData name="Datwani, Devesh" userId="S::dbdatwani@wpi.edu::4055350f-d99c-484c-80a3-5e8bcf851962" providerId="AD" clId="Web-{E83F7475-497E-6AB9-CBF9-3F872DC93325}" dt="2022-12-15T05:41:50.175" v="33" actId="1076"/>
          <ac:spMkLst>
            <pc:docMk/>
            <pc:sldMk cId="461578775" sldId="284"/>
            <ac:spMk id="10" creationId="{80E46CE2-947C-91FD-2C15-1E3360B73CFD}"/>
          </ac:spMkLst>
        </pc:spChg>
      </pc:sldChg>
    </pc:docChg>
  </pc:docChgLst>
  <pc:docChgLst>
    <pc:chgData name="Fredi, Febin" userId="9e96aa58-fff2-4eec-bcaf-36f51cdade07" providerId="ADAL" clId="{5E1A093B-BFB5-4281-8AC9-C56C20ADFA12}"/>
    <pc:docChg chg="undo custSel modSld">
      <pc:chgData name="Fredi, Febin" userId="9e96aa58-fff2-4eec-bcaf-36f51cdade07" providerId="ADAL" clId="{5E1A093B-BFB5-4281-8AC9-C56C20ADFA12}" dt="2022-12-16T14:28:42.916" v="66" actId="1076"/>
      <pc:docMkLst>
        <pc:docMk/>
      </pc:docMkLst>
      <pc:sldChg chg="addSp modSp mod">
        <pc:chgData name="Fredi, Febin" userId="9e96aa58-fff2-4eec-bcaf-36f51cdade07" providerId="ADAL" clId="{5E1A093B-BFB5-4281-8AC9-C56C20ADFA12}" dt="2022-12-16T04:18:24.901" v="1" actId="1076"/>
        <pc:sldMkLst>
          <pc:docMk/>
          <pc:sldMk cId="724485874" sldId="262"/>
        </pc:sldMkLst>
        <pc:spChg chg="add mod">
          <ac:chgData name="Fredi, Febin" userId="9e96aa58-fff2-4eec-bcaf-36f51cdade07" providerId="ADAL" clId="{5E1A093B-BFB5-4281-8AC9-C56C20ADFA12}" dt="2022-12-16T04:18:24.901" v="1" actId="1076"/>
          <ac:spMkLst>
            <pc:docMk/>
            <pc:sldMk cId="724485874" sldId="262"/>
            <ac:spMk id="4" creationId="{DD6CEC99-D902-A3E8-D1B6-AE2E9613FA4F}"/>
          </ac:spMkLst>
        </pc:spChg>
      </pc:sldChg>
      <pc:sldChg chg="modSp mod">
        <pc:chgData name="Fredi, Febin" userId="9e96aa58-fff2-4eec-bcaf-36f51cdade07" providerId="ADAL" clId="{5E1A093B-BFB5-4281-8AC9-C56C20ADFA12}" dt="2022-12-16T05:46:36.297" v="62" actId="20577"/>
        <pc:sldMkLst>
          <pc:docMk/>
          <pc:sldMk cId="4292164692" sldId="275"/>
        </pc:sldMkLst>
        <pc:spChg chg="mod">
          <ac:chgData name="Fredi, Febin" userId="9e96aa58-fff2-4eec-bcaf-36f51cdade07" providerId="ADAL" clId="{5E1A093B-BFB5-4281-8AC9-C56C20ADFA12}" dt="2022-12-16T05:46:34.139" v="61" actId="20577"/>
          <ac:spMkLst>
            <pc:docMk/>
            <pc:sldMk cId="4292164692" sldId="275"/>
            <ac:spMk id="3" creationId="{89F7F04F-BEBD-66CF-C9BF-FB77FEF86911}"/>
          </ac:spMkLst>
        </pc:spChg>
        <pc:spChg chg="mod">
          <ac:chgData name="Fredi, Febin" userId="9e96aa58-fff2-4eec-bcaf-36f51cdade07" providerId="ADAL" clId="{5E1A093B-BFB5-4281-8AC9-C56C20ADFA12}" dt="2022-12-16T05:46:36.297" v="62" actId="20577"/>
          <ac:spMkLst>
            <pc:docMk/>
            <pc:sldMk cId="4292164692" sldId="275"/>
            <ac:spMk id="4" creationId="{0D34BC29-78FA-B208-C750-FFD1ACB25F8B}"/>
          </ac:spMkLst>
        </pc:spChg>
        <pc:spChg chg="mod">
          <ac:chgData name="Fredi, Febin" userId="9e96aa58-fff2-4eec-bcaf-36f51cdade07" providerId="ADAL" clId="{5E1A093B-BFB5-4281-8AC9-C56C20ADFA12}" dt="2022-12-16T05:46:30.411" v="60" actId="20577"/>
          <ac:spMkLst>
            <pc:docMk/>
            <pc:sldMk cId="4292164692" sldId="275"/>
            <ac:spMk id="499730" creationId="{9B2BCF27-73A0-9E33-1A7E-5544E9B8EEB3}"/>
          </ac:spMkLst>
        </pc:spChg>
      </pc:sldChg>
      <pc:sldChg chg="mod modShow">
        <pc:chgData name="Fredi, Febin" userId="9e96aa58-fff2-4eec-bcaf-36f51cdade07" providerId="ADAL" clId="{5E1A093B-BFB5-4281-8AC9-C56C20ADFA12}" dt="2022-12-16T04:43:03.093" v="57" actId="729"/>
        <pc:sldMkLst>
          <pc:docMk/>
          <pc:sldMk cId="4176144719" sldId="289"/>
        </pc:sldMkLst>
      </pc:sldChg>
      <pc:sldChg chg="modSp mod">
        <pc:chgData name="Fredi, Febin" userId="9e96aa58-fff2-4eec-bcaf-36f51cdade07" providerId="ADAL" clId="{5E1A093B-BFB5-4281-8AC9-C56C20ADFA12}" dt="2022-12-16T05:37:26.482" v="58" actId="1036"/>
        <pc:sldMkLst>
          <pc:docMk/>
          <pc:sldMk cId="3738803196" sldId="291"/>
        </pc:sldMkLst>
        <pc:picChg chg="mod">
          <ac:chgData name="Fredi, Febin" userId="9e96aa58-fff2-4eec-bcaf-36f51cdade07" providerId="ADAL" clId="{5E1A093B-BFB5-4281-8AC9-C56C20ADFA12}" dt="2022-12-16T05:37:26.482" v="58" actId="1036"/>
          <ac:picMkLst>
            <pc:docMk/>
            <pc:sldMk cId="3738803196" sldId="291"/>
            <ac:picMk id="6" creationId="{4170DC3A-2C56-D13B-3E36-99E06F423206}"/>
          </ac:picMkLst>
        </pc:picChg>
      </pc:sldChg>
      <pc:sldChg chg="addSp modSp mod">
        <pc:chgData name="Fredi, Febin" userId="9e96aa58-fff2-4eec-bcaf-36f51cdade07" providerId="ADAL" clId="{5E1A093B-BFB5-4281-8AC9-C56C20ADFA12}" dt="2022-12-16T04:19:25.696" v="18" actId="1035"/>
        <pc:sldMkLst>
          <pc:docMk/>
          <pc:sldMk cId="2361854799" sldId="297"/>
        </pc:sldMkLst>
        <pc:spChg chg="add mod">
          <ac:chgData name="Fredi, Febin" userId="9e96aa58-fff2-4eec-bcaf-36f51cdade07" providerId="ADAL" clId="{5E1A093B-BFB5-4281-8AC9-C56C20ADFA12}" dt="2022-12-16T04:19:25.696" v="18" actId="1035"/>
          <ac:spMkLst>
            <pc:docMk/>
            <pc:sldMk cId="2361854799" sldId="297"/>
            <ac:spMk id="6" creationId="{3A7FF86F-9DCF-6785-059F-9F96A64DE533}"/>
          </ac:spMkLst>
        </pc:spChg>
      </pc:sldChg>
      <pc:sldChg chg="addSp modSp mod">
        <pc:chgData name="Fredi, Febin" userId="9e96aa58-fff2-4eec-bcaf-36f51cdade07" providerId="ADAL" clId="{5E1A093B-BFB5-4281-8AC9-C56C20ADFA12}" dt="2022-12-16T04:20:01.743" v="22" actId="1076"/>
        <pc:sldMkLst>
          <pc:docMk/>
          <pc:sldMk cId="3693230396" sldId="299"/>
        </pc:sldMkLst>
        <pc:spChg chg="add mod">
          <ac:chgData name="Fredi, Febin" userId="9e96aa58-fff2-4eec-bcaf-36f51cdade07" providerId="ADAL" clId="{5E1A093B-BFB5-4281-8AC9-C56C20ADFA12}" dt="2022-12-16T04:20:01.743" v="22" actId="1076"/>
          <ac:spMkLst>
            <pc:docMk/>
            <pc:sldMk cId="3693230396" sldId="299"/>
            <ac:spMk id="7" creationId="{60E92E75-10B4-CF75-E8CF-A611EEEF7D0E}"/>
          </ac:spMkLst>
        </pc:spChg>
      </pc:sldChg>
      <pc:sldChg chg="addSp modSp mod">
        <pc:chgData name="Fredi, Febin" userId="9e96aa58-fff2-4eec-bcaf-36f51cdade07" providerId="ADAL" clId="{5E1A093B-BFB5-4281-8AC9-C56C20ADFA12}" dt="2022-12-16T04:19:51.852" v="20" actId="1076"/>
        <pc:sldMkLst>
          <pc:docMk/>
          <pc:sldMk cId="625314728" sldId="302"/>
        </pc:sldMkLst>
        <pc:spChg chg="add mod">
          <ac:chgData name="Fredi, Febin" userId="9e96aa58-fff2-4eec-bcaf-36f51cdade07" providerId="ADAL" clId="{5E1A093B-BFB5-4281-8AC9-C56C20ADFA12}" dt="2022-12-16T04:19:51.852" v="20" actId="1076"/>
          <ac:spMkLst>
            <pc:docMk/>
            <pc:sldMk cId="625314728" sldId="302"/>
            <ac:spMk id="7" creationId="{8A385664-3C06-5994-0051-6BD3AB125A3A}"/>
          </ac:spMkLst>
        </pc:spChg>
      </pc:sldChg>
      <pc:sldChg chg="addSp delSp modSp mod">
        <pc:chgData name="Fredi, Febin" userId="9e96aa58-fff2-4eec-bcaf-36f51cdade07" providerId="ADAL" clId="{5E1A093B-BFB5-4281-8AC9-C56C20ADFA12}" dt="2022-12-16T04:21:06.269" v="42" actId="478"/>
        <pc:sldMkLst>
          <pc:docMk/>
          <pc:sldMk cId="3150405338" sldId="303"/>
        </pc:sldMkLst>
        <pc:spChg chg="add mod">
          <ac:chgData name="Fredi, Febin" userId="9e96aa58-fff2-4eec-bcaf-36f51cdade07" providerId="ADAL" clId="{5E1A093B-BFB5-4281-8AC9-C56C20ADFA12}" dt="2022-12-16T04:20:20.650" v="29" actId="1037"/>
          <ac:spMkLst>
            <pc:docMk/>
            <pc:sldMk cId="3150405338" sldId="303"/>
            <ac:spMk id="13" creationId="{FDB60370-90E3-CC71-ACC7-C524516CC8BA}"/>
          </ac:spMkLst>
        </pc:spChg>
        <pc:spChg chg="add del mod">
          <ac:chgData name="Fredi, Febin" userId="9e96aa58-fff2-4eec-bcaf-36f51cdade07" providerId="ADAL" clId="{5E1A093B-BFB5-4281-8AC9-C56C20ADFA12}" dt="2022-12-16T04:21:06.269" v="42" actId="478"/>
          <ac:spMkLst>
            <pc:docMk/>
            <pc:sldMk cId="3150405338" sldId="303"/>
            <ac:spMk id="14" creationId="{4D80474B-948E-BA00-B46C-18906C890AD2}"/>
          </ac:spMkLst>
        </pc:spChg>
      </pc:sldChg>
      <pc:sldChg chg="addSp modSp mod">
        <pc:chgData name="Fredi, Febin" userId="9e96aa58-fff2-4eec-bcaf-36f51cdade07" providerId="ADAL" clId="{5E1A093B-BFB5-4281-8AC9-C56C20ADFA12}" dt="2022-12-16T04:22:15.317" v="56" actId="20577"/>
        <pc:sldMkLst>
          <pc:docMk/>
          <pc:sldMk cId="2499602595" sldId="304"/>
        </pc:sldMkLst>
        <pc:spChg chg="add mod">
          <ac:chgData name="Fredi, Febin" userId="9e96aa58-fff2-4eec-bcaf-36f51cdade07" providerId="ADAL" clId="{5E1A093B-BFB5-4281-8AC9-C56C20ADFA12}" dt="2022-12-16T04:21:28.437" v="54" actId="1036"/>
          <ac:spMkLst>
            <pc:docMk/>
            <pc:sldMk cId="2499602595" sldId="304"/>
            <ac:spMk id="8" creationId="{C6BF184E-6D43-3B61-9083-3BD9442E022A}"/>
          </ac:spMkLst>
        </pc:spChg>
        <pc:spChg chg="mod">
          <ac:chgData name="Fredi, Febin" userId="9e96aa58-fff2-4eec-bcaf-36f51cdade07" providerId="ADAL" clId="{5E1A093B-BFB5-4281-8AC9-C56C20ADFA12}" dt="2022-12-16T04:22:15.317" v="56" actId="20577"/>
          <ac:spMkLst>
            <pc:docMk/>
            <pc:sldMk cId="2499602595" sldId="304"/>
            <ac:spMk id="11" creationId="{BB364EF1-AFB2-0085-7F6D-889911C03245}"/>
          </ac:spMkLst>
        </pc:spChg>
      </pc:sldChg>
      <pc:sldChg chg="addSp delSp modSp mod">
        <pc:chgData name="Fredi, Febin" userId="9e96aa58-fff2-4eec-bcaf-36f51cdade07" providerId="ADAL" clId="{5E1A093B-BFB5-4281-8AC9-C56C20ADFA12}" dt="2022-12-16T14:28:42.916" v="66" actId="1076"/>
        <pc:sldMkLst>
          <pc:docMk/>
          <pc:sldMk cId="731147247" sldId="305"/>
        </pc:sldMkLst>
        <pc:spChg chg="mod">
          <ac:chgData name="Fredi, Febin" userId="9e96aa58-fff2-4eec-bcaf-36f51cdade07" providerId="ADAL" clId="{5E1A093B-BFB5-4281-8AC9-C56C20ADFA12}" dt="2022-12-16T14:28:35.354" v="64" actId="26606"/>
          <ac:spMkLst>
            <pc:docMk/>
            <pc:sldMk cId="731147247" sldId="305"/>
            <ac:spMk id="2" creationId="{E67CAA1B-1820-7CD6-09D8-391D1B4C1E60}"/>
          </ac:spMkLst>
        </pc:spChg>
        <pc:spChg chg="mod ord">
          <ac:chgData name="Fredi, Febin" userId="9e96aa58-fff2-4eec-bcaf-36f51cdade07" providerId="ADAL" clId="{5E1A093B-BFB5-4281-8AC9-C56C20ADFA12}" dt="2022-12-16T14:28:35.354" v="64" actId="26606"/>
          <ac:spMkLst>
            <pc:docMk/>
            <pc:sldMk cId="731147247" sldId="305"/>
            <ac:spMk id="5" creationId="{4DA34663-84DA-FC9D-3F12-E31C7EF631C6}"/>
          </ac:spMkLst>
        </pc:spChg>
        <pc:spChg chg="del">
          <ac:chgData name="Fredi, Febin" userId="9e96aa58-fff2-4eec-bcaf-36f51cdade07" providerId="ADAL" clId="{5E1A093B-BFB5-4281-8AC9-C56C20ADFA12}" dt="2022-12-16T14:28:35.354" v="64" actId="26606"/>
          <ac:spMkLst>
            <pc:docMk/>
            <pc:sldMk cId="731147247" sldId="305"/>
            <ac:spMk id="6" creationId="{3614F8D3-5574-F76D-6CB3-DDECBBBA9E6D}"/>
          </ac:spMkLst>
        </pc:spChg>
        <pc:spChg chg="mod">
          <ac:chgData name="Fredi, Febin" userId="9e96aa58-fff2-4eec-bcaf-36f51cdade07" providerId="ADAL" clId="{5E1A093B-BFB5-4281-8AC9-C56C20ADFA12}" dt="2022-12-16T14:28:35.354" v="64" actId="26606"/>
          <ac:spMkLst>
            <pc:docMk/>
            <pc:sldMk cId="731147247" sldId="305"/>
            <ac:spMk id="7" creationId="{D2F5516F-8343-B750-3C6E-DE084FE04141}"/>
          </ac:spMkLst>
        </pc:spChg>
        <pc:spChg chg="add">
          <ac:chgData name="Fredi, Febin" userId="9e96aa58-fff2-4eec-bcaf-36f51cdade07" providerId="ADAL" clId="{5E1A093B-BFB5-4281-8AC9-C56C20ADFA12}" dt="2022-12-16T14:28:35.354" v="64" actId="26606"/>
          <ac:spMkLst>
            <pc:docMk/>
            <pc:sldMk cId="731147247" sldId="305"/>
            <ac:spMk id="12" creationId="{73C6D310-D3E3-756E-DB40-2506E5E6AA8F}"/>
          </ac:spMkLst>
        </pc:spChg>
        <pc:picChg chg="add mod">
          <ac:chgData name="Fredi, Febin" userId="9e96aa58-fff2-4eec-bcaf-36f51cdade07" providerId="ADAL" clId="{5E1A093B-BFB5-4281-8AC9-C56C20ADFA12}" dt="2022-12-16T14:28:42.916" v="66" actId="1076"/>
          <ac:picMkLst>
            <pc:docMk/>
            <pc:sldMk cId="731147247" sldId="305"/>
            <ac:picMk id="3" creationId="{509DBFE8-54A3-A811-1C8F-D371AFC96CC5}"/>
          </ac:picMkLst>
        </pc:picChg>
      </pc:sldChg>
    </pc:docChg>
  </pc:docChgLst>
  <pc:docChgLst>
    <pc:chgData name="Datwani, Devesh" userId="S::dbdatwani@wpi.edu::4055350f-d99c-484c-80a3-5e8bcf851962" providerId="AD" clId="Web-{5C58D165-118E-4C58-8328-00E945D41C30}"/>
    <pc:docChg chg="addSld modSld sldOrd">
      <pc:chgData name="Datwani, Devesh" userId="S::dbdatwani@wpi.edu::4055350f-d99c-484c-80a3-5e8bcf851962" providerId="AD" clId="Web-{5C58D165-118E-4C58-8328-00E945D41C30}" dt="2022-12-09T18:18:34.070" v="321" actId="1076"/>
      <pc:docMkLst>
        <pc:docMk/>
      </pc:docMkLst>
      <pc:sldChg chg="modSp">
        <pc:chgData name="Datwani, Devesh" userId="S::dbdatwani@wpi.edu::4055350f-d99c-484c-80a3-5e8bcf851962" providerId="AD" clId="Web-{5C58D165-118E-4C58-8328-00E945D41C30}" dt="2022-12-09T17:31:44.893" v="1" actId="1076"/>
        <pc:sldMkLst>
          <pc:docMk/>
          <pc:sldMk cId="724485874" sldId="262"/>
        </pc:sldMkLst>
        <pc:picChg chg="mod">
          <ac:chgData name="Datwani, Devesh" userId="S::dbdatwani@wpi.edu::4055350f-d99c-484c-80a3-5e8bcf851962" providerId="AD" clId="Web-{5C58D165-118E-4C58-8328-00E945D41C30}" dt="2022-12-09T17:31:44.893" v="1" actId="1076"/>
          <ac:picMkLst>
            <pc:docMk/>
            <pc:sldMk cId="724485874" sldId="262"/>
            <ac:picMk id="11" creationId="{D751B9A8-6C09-6860-306F-1722AAEED051}"/>
          </ac:picMkLst>
        </pc:picChg>
      </pc:sldChg>
      <pc:sldChg chg="addSp delSp modSp mod modClrScheme modCm chgLayout">
        <pc:chgData name="Datwani, Devesh" userId="S::dbdatwani@wpi.edu::4055350f-d99c-484c-80a3-5e8bcf851962" providerId="AD" clId="Web-{5C58D165-118E-4C58-8328-00E945D41C30}" dt="2022-12-09T18:18:34.070" v="321" actId="1076"/>
        <pc:sldMkLst>
          <pc:docMk/>
          <pc:sldMk cId="2758540552" sldId="272"/>
        </pc:sldMkLst>
        <pc:spChg chg="del">
          <ac:chgData name="Datwani, Devesh" userId="S::dbdatwani@wpi.edu::4055350f-d99c-484c-80a3-5e8bcf851962" providerId="AD" clId="Web-{5C58D165-118E-4C58-8328-00E945D41C30}" dt="2022-12-09T17:49:34.212" v="4"/>
          <ac:spMkLst>
            <pc:docMk/>
            <pc:sldMk cId="2758540552" sldId="272"/>
            <ac:spMk id="2" creationId="{00000000-0000-0000-0000-000000000000}"/>
          </ac:spMkLst>
        </pc:spChg>
        <pc:spChg chg="add del mod">
          <ac:chgData name="Datwani, Devesh" userId="S::dbdatwani@wpi.edu::4055350f-d99c-484c-80a3-5e8bcf851962" providerId="AD" clId="Web-{5C58D165-118E-4C58-8328-00E945D41C30}" dt="2022-12-09T18:16:28.097" v="216"/>
          <ac:spMkLst>
            <pc:docMk/>
            <pc:sldMk cId="2758540552" sldId="272"/>
            <ac:spMk id="5" creationId="{5FC8D060-A00C-7B01-0D05-AC3254CF4F70}"/>
          </ac:spMkLst>
        </pc:spChg>
        <pc:spChg chg="mod ord">
          <ac:chgData name="Datwani, Devesh" userId="S::dbdatwani@wpi.edu::4055350f-d99c-484c-80a3-5e8bcf851962" providerId="AD" clId="Web-{5C58D165-118E-4C58-8328-00E945D41C30}" dt="2022-12-09T18:15:25.188" v="208"/>
          <ac:spMkLst>
            <pc:docMk/>
            <pc:sldMk cId="2758540552" sldId="272"/>
            <ac:spMk id="6" creationId="{00000000-0000-0000-0000-000000000000}"/>
          </ac:spMkLst>
        </pc:spChg>
        <pc:spChg chg="add del mod">
          <ac:chgData name="Datwani, Devesh" userId="S::dbdatwani@wpi.edu::4055350f-d99c-484c-80a3-5e8bcf851962" providerId="AD" clId="Web-{5C58D165-118E-4C58-8328-00E945D41C30}" dt="2022-12-09T18:18:20.960" v="303"/>
          <ac:spMkLst>
            <pc:docMk/>
            <pc:sldMk cId="2758540552" sldId="272"/>
            <ac:spMk id="7" creationId="{2956DD37-93F1-DB04-87C9-131041A42C18}"/>
          </ac:spMkLst>
        </pc:spChg>
        <pc:spChg chg="mod">
          <ac:chgData name="Datwani, Devesh" userId="S::dbdatwani@wpi.edu::4055350f-d99c-484c-80a3-5e8bcf851962" providerId="AD" clId="Web-{5C58D165-118E-4C58-8328-00E945D41C30}" dt="2022-12-09T18:18:27.710" v="319" actId="20577"/>
          <ac:spMkLst>
            <pc:docMk/>
            <pc:sldMk cId="2758540552" sldId="272"/>
            <ac:spMk id="499718" creationId="{00000000-0000-0000-0000-000000000000}"/>
          </ac:spMkLst>
        </pc:spChg>
        <pc:spChg chg="del mod">
          <ac:chgData name="Datwani, Devesh" userId="S::dbdatwani@wpi.edu::4055350f-d99c-484c-80a3-5e8bcf851962" providerId="AD" clId="Web-{5C58D165-118E-4C58-8328-00E945D41C30}" dt="2022-12-09T17:49:27.915" v="3"/>
          <ac:spMkLst>
            <pc:docMk/>
            <pc:sldMk cId="2758540552" sldId="272"/>
            <ac:spMk id="499719" creationId="{00000000-0000-0000-0000-000000000000}"/>
          </ac:spMkLst>
        </pc:spChg>
        <pc:spChg chg="add del mod">
          <ac:chgData name="Datwani, Devesh" userId="S::dbdatwani@wpi.edu::4055350f-d99c-484c-80a3-5e8bcf851962" providerId="AD" clId="Web-{5C58D165-118E-4C58-8328-00E945D41C30}" dt="2022-12-09T18:15:38.001" v="209"/>
          <ac:spMkLst>
            <pc:docMk/>
            <pc:sldMk cId="2758540552" sldId="272"/>
            <ac:spMk id="499720" creationId="{2B2190BA-22B2-6090-2FBC-9F43D7A62711}"/>
          </ac:spMkLst>
        </pc:spChg>
        <pc:spChg chg="add del mod">
          <ac:chgData name="Datwani, Devesh" userId="S::dbdatwani@wpi.edu::4055350f-d99c-484c-80a3-5e8bcf851962" providerId="AD" clId="Web-{5C58D165-118E-4C58-8328-00E945D41C30}" dt="2022-12-09T18:11:20.445" v="151"/>
          <ac:spMkLst>
            <pc:docMk/>
            <pc:sldMk cId="2758540552" sldId="272"/>
            <ac:spMk id="499721" creationId="{74D41E86-1BC8-D44E-9E7B-55684A9992BA}"/>
          </ac:spMkLst>
        </pc:spChg>
        <pc:spChg chg="add del mod">
          <ac:chgData name="Datwani, Devesh" userId="S::dbdatwani@wpi.edu::4055350f-d99c-484c-80a3-5e8bcf851962" providerId="AD" clId="Web-{5C58D165-118E-4C58-8328-00E945D41C30}" dt="2022-12-09T18:15:25.188" v="207"/>
          <ac:spMkLst>
            <pc:docMk/>
            <pc:sldMk cId="2758540552" sldId="272"/>
            <ac:spMk id="499722" creationId="{488C56DF-0996-53AC-BCB5-C5C1EA664BB6}"/>
          </ac:spMkLst>
        </pc:spChg>
        <pc:spChg chg="add del">
          <ac:chgData name="Datwani, Devesh" userId="S::dbdatwani@wpi.edu::4055350f-d99c-484c-80a3-5e8bcf851962" providerId="AD" clId="Web-{5C58D165-118E-4C58-8328-00E945D41C30}" dt="2022-12-09T17:50:54.809" v="30"/>
          <ac:spMkLst>
            <pc:docMk/>
            <pc:sldMk cId="2758540552" sldId="272"/>
            <ac:spMk id="499723" creationId="{891FBCA5-EFD5-D882-DA7B-4EE0135F8CCD}"/>
          </ac:spMkLst>
        </pc:spChg>
        <pc:spChg chg="add del mod">
          <ac:chgData name="Datwani, Devesh" userId="S::dbdatwani@wpi.edu::4055350f-d99c-484c-80a3-5e8bcf851962" providerId="AD" clId="Web-{5C58D165-118E-4C58-8328-00E945D41C30}" dt="2022-12-09T18:16:49.801" v="218"/>
          <ac:spMkLst>
            <pc:docMk/>
            <pc:sldMk cId="2758540552" sldId="272"/>
            <ac:spMk id="499724" creationId="{8162EE44-339E-CE8E-2FB2-256E619049A7}"/>
          </ac:spMkLst>
        </pc:spChg>
        <pc:spChg chg="add del">
          <ac:chgData name="Datwani, Devesh" userId="S::dbdatwani@wpi.edu::4055350f-d99c-484c-80a3-5e8bcf851962" providerId="AD" clId="Web-{5C58D165-118E-4C58-8328-00E945D41C30}" dt="2022-12-09T17:56:52.993" v="60"/>
          <ac:spMkLst>
            <pc:docMk/>
            <pc:sldMk cId="2758540552" sldId="272"/>
            <ac:spMk id="499725" creationId="{F8DF67AE-3355-2AE0-BA78-CB441E52AE2B}"/>
          </ac:spMkLst>
        </pc:spChg>
        <pc:spChg chg="add del mod">
          <ac:chgData name="Datwani, Devesh" userId="S::dbdatwani@wpi.edu::4055350f-d99c-484c-80a3-5e8bcf851962" providerId="AD" clId="Web-{5C58D165-118E-4C58-8328-00E945D41C30}" dt="2022-12-09T18:11:20.445" v="150"/>
          <ac:spMkLst>
            <pc:docMk/>
            <pc:sldMk cId="2758540552" sldId="272"/>
            <ac:spMk id="499726" creationId="{CCF92A4F-7041-9A57-B391-AB2C97C9D4EE}"/>
          </ac:spMkLst>
        </pc:spChg>
        <pc:spChg chg="add del">
          <ac:chgData name="Datwani, Devesh" userId="S::dbdatwani@wpi.edu::4055350f-d99c-484c-80a3-5e8bcf851962" providerId="AD" clId="Web-{5C58D165-118E-4C58-8328-00E945D41C30}" dt="2022-12-09T18:15:17.360" v="205"/>
          <ac:spMkLst>
            <pc:docMk/>
            <pc:sldMk cId="2758540552" sldId="272"/>
            <ac:spMk id="499728" creationId="{81407BB8-4FB2-D3B4-EFE0-27C2DE59C7B2}"/>
          </ac:spMkLst>
        </pc:spChg>
        <pc:picChg chg="add mod ord modCrop">
          <ac:chgData name="Datwani, Devesh" userId="S::dbdatwani@wpi.edu::4055350f-d99c-484c-80a3-5e8bcf851962" providerId="AD" clId="Web-{5C58D165-118E-4C58-8328-00E945D41C30}" dt="2022-12-09T18:18:34.070" v="321" actId="1076"/>
          <ac:picMkLst>
            <pc:docMk/>
            <pc:sldMk cId="2758540552" sldId="272"/>
            <ac:picMk id="3" creationId="{18FBADB0-0ED6-B256-30F8-A19893C5982F}"/>
          </ac:picMkLst>
        </pc:picChg>
      </pc:sldChg>
      <pc:sldChg chg="addSp delSp modSp add ord replId">
        <pc:chgData name="Datwani, Devesh" userId="S::dbdatwani@wpi.edu::4055350f-d99c-484c-80a3-5e8bcf851962" providerId="AD" clId="Web-{5C58D165-118E-4C58-8328-00E945D41C30}" dt="2022-12-09T18:15:03.391" v="204" actId="1076"/>
        <pc:sldMkLst>
          <pc:docMk/>
          <pc:sldMk cId="1773662875" sldId="283"/>
        </pc:sldMkLst>
        <pc:spChg chg="add del mod">
          <ac:chgData name="Datwani, Devesh" userId="S::dbdatwani@wpi.edu::4055350f-d99c-484c-80a3-5e8bcf851962" providerId="AD" clId="Web-{5C58D165-118E-4C58-8328-00E945D41C30}" dt="2022-12-09T17:51:17.091" v="44"/>
          <ac:spMkLst>
            <pc:docMk/>
            <pc:sldMk cId="1773662875" sldId="283"/>
            <ac:spMk id="4" creationId="{F47FD087-6B14-547C-BD9A-7A7CCAE509A4}"/>
          </ac:spMkLst>
        </pc:spChg>
        <pc:spChg chg="add del mod">
          <ac:chgData name="Datwani, Devesh" userId="S::dbdatwani@wpi.edu::4055350f-d99c-484c-80a3-5e8bcf851962" providerId="AD" clId="Web-{5C58D165-118E-4C58-8328-00E945D41C30}" dt="2022-12-09T18:12:42.058" v="159"/>
          <ac:spMkLst>
            <pc:docMk/>
            <pc:sldMk cId="1773662875" sldId="283"/>
            <ac:spMk id="9" creationId="{FD134F21-52CC-82DC-3B05-F10D5A07F3C3}"/>
          </ac:spMkLst>
        </pc:spChg>
        <pc:spChg chg="add del mod">
          <ac:chgData name="Datwani, Devesh" userId="S::dbdatwani@wpi.edu::4055350f-d99c-484c-80a3-5e8bcf851962" providerId="AD" clId="Web-{5C58D165-118E-4C58-8328-00E945D41C30}" dt="2022-12-09T18:12:44.917" v="160"/>
          <ac:spMkLst>
            <pc:docMk/>
            <pc:sldMk cId="1773662875" sldId="283"/>
            <ac:spMk id="10" creationId="{4C315FE4-A17F-5049-E09D-129BB99E93A2}"/>
          </ac:spMkLst>
        </pc:spChg>
        <pc:spChg chg="add del mod">
          <ac:chgData name="Datwani, Devesh" userId="S::dbdatwani@wpi.edu::4055350f-d99c-484c-80a3-5e8bcf851962" providerId="AD" clId="Web-{5C58D165-118E-4C58-8328-00E945D41C30}" dt="2022-12-09T18:12:46.558" v="161"/>
          <ac:spMkLst>
            <pc:docMk/>
            <pc:sldMk cId="1773662875" sldId="283"/>
            <ac:spMk id="12" creationId="{8CE5C116-7E61-E9C5-E9B6-5B1DD9BFCFB0}"/>
          </ac:spMkLst>
        </pc:spChg>
        <pc:spChg chg="add mod">
          <ac:chgData name="Datwani, Devesh" userId="S::dbdatwani@wpi.edu::4055350f-d99c-484c-80a3-5e8bcf851962" providerId="AD" clId="Web-{5C58D165-118E-4C58-8328-00E945D41C30}" dt="2022-12-09T18:15:03.391" v="204" actId="1076"/>
          <ac:spMkLst>
            <pc:docMk/>
            <pc:sldMk cId="1773662875" sldId="283"/>
            <ac:spMk id="13" creationId="{C26E102F-6D03-1A66-D9FA-B29F6A8AD0D6}"/>
          </ac:spMkLst>
        </pc:spChg>
        <pc:spChg chg="add mod">
          <ac:chgData name="Datwani, Devesh" userId="S::dbdatwani@wpi.edu::4055350f-d99c-484c-80a3-5e8bcf851962" providerId="AD" clId="Web-{5C58D165-118E-4C58-8328-00E945D41C30}" dt="2022-12-09T18:14:58.953" v="203" actId="1076"/>
          <ac:spMkLst>
            <pc:docMk/>
            <pc:sldMk cId="1773662875" sldId="283"/>
            <ac:spMk id="14" creationId="{7B1F790D-0EF5-A027-E587-A5238C63CB1E}"/>
          </ac:spMkLst>
        </pc:spChg>
        <pc:spChg chg="add mod">
          <ac:chgData name="Datwani, Devesh" userId="S::dbdatwani@wpi.edu::4055350f-d99c-484c-80a3-5e8bcf851962" providerId="AD" clId="Web-{5C58D165-118E-4C58-8328-00E945D41C30}" dt="2022-12-09T18:14:48.281" v="201" actId="1076"/>
          <ac:spMkLst>
            <pc:docMk/>
            <pc:sldMk cId="1773662875" sldId="283"/>
            <ac:spMk id="15" creationId="{0BBE67D3-B914-DF4B-ABF7-8576A6D3254B}"/>
          </ac:spMkLst>
        </pc:spChg>
        <pc:spChg chg="mod">
          <ac:chgData name="Datwani, Devesh" userId="S::dbdatwani@wpi.edu::4055350f-d99c-484c-80a3-5e8bcf851962" providerId="AD" clId="Web-{5C58D165-118E-4C58-8328-00E945D41C30}" dt="2022-12-09T17:51:06.637" v="42" actId="20577"/>
          <ac:spMkLst>
            <pc:docMk/>
            <pc:sldMk cId="1773662875" sldId="283"/>
            <ac:spMk id="499718" creationId="{00000000-0000-0000-0000-000000000000}"/>
          </ac:spMkLst>
        </pc:spChg>
        <pc:spChg chg="del">
          <ac:chgData name="Datwani, Devesh" userId="S::dbdatwani@wpi.edu::4055350f-d99c-484c-80a3-5e8bcf851962" providerId="AD" clId="Web-{5C58D165-118E-4C58-8328-00E945D41C30}" dt="2022-12-09T18:04:26.978" v="67"/>
          <ac:spMkLst>
            <pc:docMk/>
            <pc:sldMk cId="1773662875" sldId="283"/>
            <ac:spMk id="499725" creationId="{F8DF67AE-3355-2AE0-BA78-CB441E52AE2B}"/>
          </ac:spMkLst>
        </pc:spChg>
        <pc:picChg chg="del">
          <ac:chgData name="Datwani, Devesh" userId="S::dbdatwani@wpi.edu::4055350f-d99c-484c-80a3-5e8bcf851962" providerId="AD" clId="Web-{5C58D165-118E-4C58-8328-00E945D41C30}" dt="2022-12-09T17:51:09.887" v="43"/>
          <ac:picMkLst>
            <pc:docMk/>
            <pc:sldMk cId="1773662875" sldId="283"/>
            <ac:picMk id="3" creationId="{18FBADB0-0ED6-B256-30F8-A19893C5982F}"/>
          </ac:picMkLst>
        </pc:picChg>
        <pc:picChg chg="add mod ord">
          <ac:chgData name="Datwani, Devesh" userId="S::dbdatwani@wpi.edu::4055350f-d99c-484c-80a3-5e8bcf851962" providerId="AD" clId="Web-{5C58D165-118E-4C58-8328-00E945D41C30}" dt="2022-12-09T18:13:10.559" v="165" actId="1076"/>
          <ac:picMkLst>
            <pc:docMk/>
            <pc:sldMk cId="1773662875" sldId="283"/>
            <ac:picMk id="5" creationId="{F18780CB-3727-BB3B-8879-B170A94D5055}"/>
          </ac:picMkLst>
        </pc:picChg>
        <pc:picChg chg="add mod">
          <ac:chgData name="Datwani, Devesh" userId="S::dbdatwani@wpi.edu::4055350f-d99c-484c-80a3-5e8bcf851962" providerId="AD" clId="Web-{5C58D165-118E-4C58-8328-00E945D41C30}" dt="2022-12-09T18:13:15.278" v="166" actId="1076"/>
          <ac:picMkLst>
            <pc:docMk/>
            <pc:sldMk cId="1773662875" sldId="283"/>
            <ac:picMk id="7" creationId="{2746EF7A-AB55-2347-76FC-9FA5828CDF85}"/>
          </ac:picMkLst>
        </pc:picChg>
        <pc:picChg chg="add del mod">
          <ac:chgData name="Datwani, Devesh" userId="S::dbdatwani@wpi.edu::4055350f-d99c-484c-80a3-5e8bcf851962" providerId="AD" clId="Web-{5C58D165-118E-4C58-8328-00E945D41C30}" dt="2022-12-09T18:12:25.760" v="158"/>
          <ac:picMkLst>
            <pc:docMk/>
            <pc:sldMk cId="1773662875" sldId="283"/>
            <ac:picMk id="8" creationId="{402A52CB-D071-4F39-5660-4DF22AC00368}"/>
          </ac:picMkLst>
        </pc:picChg>
        <pc:picChg chg="add mod modCrop">
          <ac:chgData name="Datwani, Devesh" userId="S::dbdatwani@wpi.edu::4055350f-d99c-484c-80a3-5e8bcf851962" providerId="AD" clId="Web-{5C58D165-118E-4C58-8328-00E945D41C30}" dt="2022-12-09T18:14:28.436" v="183" actId="1076"/>
          <ac:picMkLst>
            <pc:docMk/>
            <pc:sldMk cId="1773662875" sldId="283"/>
            <ac:picMk id="11" creationId="{62DB81F1-41AC-22FA-08A6-1F8DBCCCD9E2}"/>
          </ac:picMkLst>
        </pc:picChg>
      </pc:sldChg>
    </pc:docChg>
  </pc:docChgLst>
  <pc:docChgLst>
    <pc:chgData name="Srinivasan, Gokul" userId="S::gsrinivasan@wpi.edu::6182f2da-c299-4e39-99e0-bc436cd54e1d" providerId="AD" clId="Web-{A4274DD1-DD4E-4428-9A12-AD94CEE5D965}"/>
    <pc:docChg chg="addSld modSld">
      <pc:chgData name="Srinivasan, Gokul" userId="S::gsrinivasan@wpi.edu::6182f2da-c299-4e39-99e0-bc436cd54e1d" providerId="AD" clId="Web-{A4274DD1-DD4E-4428-9A12-AD94CEE5D965}" dt="2022-12-16T18:34:53.167" v="7" actId="1076"/>
      <pc:docMkLst>
        <pc:docMk/>
      </pc:docMkLst>
      <pc:sldChg chg="addSp delSp modSp new">
        <pc:chgData name="Srinivasan, Gokul" userId="S::gsrinivasan@wpi.edu::6182f2da-c299-4e39-99e0-bc436cd54e1d" providerId="AD" clId="Web-{A4274DD1-DD4E-4428-9A12-AD94CEE5D965}" dt="2022-12-16T18:34:53.167" v="7" actId="1076"/>
        <pc:sldMkLst>
          <pc:docMk/>
          <pc:sldMk cId="4035549196" sldId="323"/>
        </pc:sldMkLst>
        <pc:spChg chg="del">
          <ac:chgData name="Srinivasan, Gokul" userId="S::gsrinivasan@wpi.edu::6182f2da-c299-4e39-99e0-bc436cd54e1d" providerId="AD" clId="Web-{A4274DD1-DD4E-4428-9A12-AD94CEE5D965}" dt="2022-12-16T18:34:22.524" v="1"/>
          <ac:spMkLst>
            <pc:docMk/>
            <pc:sldMk cId="4035549196" sldId="323"/>
            <ac:spMk id="3" creationId="{F9D690D3-52A9-70D8-4C18-C90A5B2E82E2}"/>
          </ac:spMkLst>
        </pc:spChg>
        <pc:spChg chg="del">
          <ac:chgData name="Srinivasan, Gokul" userId="S::gsrinivasan@wpi.edu::6182f2da-c299-4e39-99e0-bc436cd54e1d" providerId="AD" clId="Web-{A4274DD1-DD4E-4428-9A12-AD94CEE5D965}" dt="2022-12-16T18:34:24.821" v="2"/>
          <ac:spMkLst>
            <pc:docMk/>
            <pc:sldMk cId="4035549196" sldId="323"/>
            <ac:spMk id="4" creationId="{17A3584A-1241-5D17-2B4F-AE13A1B57A9E}"/>
          </ac:spMkLst>
        </pc:spChg>
        <pc:picChg chg="add mod">
          <ac:chgData name="Srinivasan, Gokul" userId="S::gsrinivasan@wpi.edu::6182f2da-c299-4e39-99e0-bc436cd54e1d" providerId="AD" clId="Web-{A4274DD1-DD4E-4428-9A12-AD94CEE5D965}" dt="2022-12-16T18:34:46.072" v="3"/>
          <ac:picMkLst>
            <pc:docMk/>
            <pc:sldMk cId="4035549196" sldId="323"/>
            <ac:picMk id="7" creationId="{131C34D1-0639-3009-7A31-ADE7B449BFFE}"/>
          </ac:picMkLst>
        </pc:picChg>
        <pc:picChg chg="add mod">
          <ac:chgData name="Srinivasan, Gokul" userId="S::gsrinivasan@wpi.edu::6182f2da-c299-4e39-99e0-bc436cd54e1d" providerId="AD" clId="Web-{A4274DD1-DD4E-4428-9A12-AD94CEE5D965}" dt="2022-12-16T18:34:53.167" v="7" actId="1076"/>
          <ac:picMkLst>
            <pc:docMk/>
            <pc:sldMk cId="4035549196" sldId="323"/>
            <ac:picMk id="8" creationId="{5B9E47B6-6F56-1DF2-6E7B-DFB306E418BC}"/>
          </ac:picMkLst>
        </pc:picChg>
        <pc:picChg chg="add mod">
          <ac:chgData name="Srinivasan, Gokul" userId="S::gsrinivasan@wpi.edu::6182f2da-c299-4e39-99e0-bc436cd54e1d" providerId="AD" clId="Web-{A4274DD1-DD4E-4428-9A12-AD94CEE5D965}" dt="2022-12-16T18:34:49.854" v="6" actId="1076"/>
          <ac:picMkLst>
            <pc:docMk/>
            <pc:sldMk cId="4035549196" sldId="323"/>
            <ac:picMk id="9" creationId="{4EE0715E-7CCB-F3B3-4F4E-48367B10F851}"/>
          </ac:picMkLst>
        </pc:picChg>
      </pc:sldChg>
    </pc:docChg>
  </pc:docChgLst>
  <pc:docChgLst>
    <pc:chgData name="Datwani, Devesh" userId="S::dbdatwani@wpi.edu::4055350f-d99c-484c-80a3-5e8bcf851962" providerId="AD" clId="Web-{7F4127F9-14B3-962C-3AFE-DEA947F1D4BA}"/>
    <pc:docChg chg="addSld delSld modSld">
      <pc:chgData name="Datwani, Devesh" userId="S::dbdatwani@wpi.edu::4055350f-d99c-484c-80a3-5e8bcf851962" providerId="AD" clId="Web-{7F4127F9-14B3-962C-3AFE-DEA947F1D4BA}" dt="2022-12-16T04:40:17.083" v="489" actId="14100"/>
      <pc:docMkLst>
        <pc:docMk/>
      </pc:docMkLst>
      <pc:sldChg chg="modSp">
        <pc:chgData name="Datwani, Devesh" userId="S::dbdatwani@wpi.edu::4055350f-d99c-484c-80a3-5e8bcf851962" providerId="AD" clId="Web-{7F4127F9-14B3-962C-3AFE-DEA947F1D4BA}" dt="2022-12-16T02:56:17.182" v="161" actId="20577"/>
        <pc:sldMkLst>
          <pc:docMk/>
          <pc:sldMk cId="1321144438" sldId="258"/>
        </pc:sldMkLst>
        <pc:graphicFrameChg chg="modGraphic">
          <ac:chgData name="Datwani, Devesh" userId="S::dbdatwani@wpi.edu::4055350f-d99c-484c-80a3-5e8bcf851962" providerId="AD" clId="Web-{7F4127F9-14B3-962C-3AFE-DEA947F1D4BA}" dt="2022-12-16T02:56:17.182" v="161" actId="20577"/>
          <ac:graphicFrameMkLst>
            <pc:docMk/>
            <pc:sldMk cId="1321144438" sldId="258"/>
            <ac:graphicFrameMk id="499728" creationId="{CEE564B9-3B13-3BF5-0802-C76641906C9F}"/>
          </ac:graphicFrameMkLst>
        </pc:graphicFrameChg>
      </pc:sldChg>
      <pc:sldChg chg="modSp">
        <pc:chgData name="Datwani, Devesh" userId="S::dbdatwani@wpi.edu::4055350f-d99c-484c-80a3-5e8bcf851962" providerId="AD" clId="Web-{7F4127F9-14B3-962C-3AFE-DEA947F1D4BA}" dt="2022-12-16T03:54:45.707" v="271" actId="1076"/>
        <pc:sldMkLst>
          <pc:docMk/>
          <pc:sldMk cId="2147750930" sldId="260"/>
        </pc:sldMkLst>
        <pc:spChg chg="mod">
          <ac:chgData name="Datwani, Devesh" userId="S::dbdatwani@wpi.edu::4055350f-d99c-484c-80a3-5e8bcf851962" providerId="AD" clId="Web-{7F4127F9-14B3-962C-3AFE-DEA947F1D4BA}" dt="2022-12-16T03:54:45.707" v="271" actId="1076"/>
          <ac:spMkLst>
            <pc:docMk/>
            <pc:sldMk cId="2147750930" sldId="260"/>
            <ac:spMk id="499718" creationId="{00000000-0000-0000-0000-000000000000}"/>
          </ac:spMkLst>
        </pc:spChg>
      </pc:sldChg>
      <pc:sldChg chg="modSp addAnim modAnim">
        <pc:chgData name="Datwani, Devesh" userId="S::dbdatwani@wpi.edu::4055350f-d99c-484c-80a3-5e8bcf851962" providerId="AD" clId="Web-{7F4127F9-14B3-962C-3AFE-DEA947F1D4BA}" dt="2022-12-16T02:58:08.012" v="166" actId="1076"/>
        <pc:sldMkLst>
          <pc:docMk/>
          <pc:sldMk cId="94690185" sldId="273"/>
        </pc:sldMkLst>
        <pc:graphicFrameChg chg="mod">
          <ac:chgData name="Datwani, Devesh" userId="S::dbdatwani@wpi.edu::4055350f-d99c-484c-80a3-5e8bcf851962" providerId="AD" clId="Web-{7F4127F9-14B3-962C-3AFE-DEA947F1D4BA}" dt="2022-12-16T02:58:08.012" v="166" actId="1076"/>
          <ac:graphicFrameMkLst>
            <pc:docMk/>
            <pc:sldMk cId="94690185" sldId="273"/>
            <ac:graphicFrameMk id="7" creationId="{913A414B-807F-1F99-8CFF-E6102204C521}"/>
          </ac:graphicFrameMkLst>
        </pc:graphicFrameChg>
      </pc:sldChg>
      <pc:sldChg chg="modSp">
        <pc:chgData name="Datwani, Devesh" userId="S::dbdatwani@wpi.edu::4055350f-d99c-484c-80a3-5e8bcf851962" providerId="AD" clId="Web-{7F4127F9-14B3-962C-3AFE-DEA947F1D4BA}" dt="2022-12-16T03:41:40.941" v="265" actId="1076"/>
        <pc:sldMkLst>
          <pc:docMk/>
          <pc:sldMk cId="581601689" sldId="281"/>
        </pc:sldMkLst>
        <pc:spChg chg="mod">
          <ac:chgData name="Datwani, Devesh" userId="S::dbdatwani@wpi.edu::4055350f-d99c-484c-80a3-5e8bcf851962" providerId="AD" clId="Web-{7F4127F9-14B3-962C-3AFE-DEA947F1D4BA}" dt="2022-12-16T03:41:40.941" v="265" actId="1076"/>
          <ac:spMkLst>
            <pc:docMk/>
            <pc:sldMk cId="581601689" sldId="281"/>
            <ac:spMk id="19" creationId="{D635FF57-3699-F764-C762-26A9458D92DD}"/>
          </ac:spMkLst>
        </pc:spChg>
      </pc:sldChg>
      <pc:sldChg chg="addSp delSp modSp modNotes">
        <pc:chgData name="Datwani, Devesh" userId="S::dbdatwani@wpi.edu::4055350f-d99c-484c-80a3-5e8bcf851962" providerId="AD" clId="Web-{7F4127F9-14B3-962C-3AFE-DEA947F1D4BA}" dt="2022-12-16T04:38:42.096" v="467" actId="1076"/>
        <pc:sldMkLst>
          <pc:docMk/>
          <pc:sldMk cId="3393876017" sldId="283"/>
        </pc:sldMkLst>
        <pc:spChg chg="mod">
          <ac:chgData name="Datwani, Devesh" userId="S::dbdatwani@wpi.edu::4055350f-d99c-484c-80a3-5e8bcf851962" providerId="AD" clId="Web-{7F4127F9-14B3-962C-3AFE-DEA947F1D4BA}" dt="2022-12-16T04:18:37.037" v="322" actId="1076"/>
          <ac:spMkLst>
            <pc:docMk/>
            <pc:sldMk cId="3393876017" sldId="283"/>
            <ac:spMk id="13" creationId="{C26E102F-6D03-1A66-D9FA-B29F6A8AD0D6}"/>
          </ac:spMkLst>
        </pc:spChg>
        <pc:spChg chg="mod">
          <ac:chgData name="Datwani, Devesh" userId="S::dbdatwani@wpi.edu::4055350f-d99c-484c-80a3-5e8bcf851962" providerId="AD" clId="Web-{7F4127F9-14B3-962C-3AFE-DEA947F1D4BA}" dt="2022-12-16T04:18:46.193" v="323" actId="1076"/>
          <ac:spMkLst>
            <pc:docMk/>
            <pc:sldMk cId="3393876017" sldId="283"/>
            <ac:spMk id="14" creationId="{7B1F790D-0EF5-A027-E587-A5238C63CB1E}"/>
          </ac:spMkLst>
        </pc:spChg>
        <pc:spChg chg="add del mod">
          <ac:chgData name="Datwani, Devesh" userId="S::dbdatwani@wpi.edu::4055350f-d99c-484c-80a3-5e8bcf851962" providerId="AD" clId="Web-{7F4127F9-14B3-962C-3AFE-DEA947F1D4BA}" dt="2022-12-16T04:38:28.409" v="462"/>
          <ac:spMkLst>
            <pc:docMk/>
            <pc:sldMk cId="3393876017" sldId="283"/>
            <ac:spMk id="19" creationId="{6D69D5F1-4173-4EF1-8376-BC5FEA572466}"/>
          </ac:spMkLst>
        </pc:spChg>
        <pc:spChg chg="add del mod">
          <ac:chgData name="Datwani, Devesh" userId="S::dbdatwani@wpi.edu::4055350f-d99c-484c-80a3-5e8bcf851962" providerId="AD" clId="Web-{7F4127F9-14B3-962C-3AFE-DEA947F1D4BA}" dt="2022-12-16T04:38:35.002" v="465"/>
          <ac:spMkLst>
            <pc:docMk/>
            <pc:sldMk cId="3393876017" sldId="283"/>
            <ac:spMk id="20" creationId="{B760281D-509B-1911-6D67-D47C8E056394}"/>
          </ac:spMkLst>
        </pc:spChg>
        <pc:spChg chg="add mod">
          <ac:chgData name="Datwani, Devesh" userId="S::dbdatwani@wpi.edu::4055350f-d99c-484c-80a3-5e8bcf851962" providerId="AD" clId="Web-{7F4127F9-14B3-962C-3AFE-DEA947F1D4BA}" dt="2022-12-16T04:28:30.631" v="413" actId="1076"/>
          <ac:spMkLst>
            <pc:docMk/>
            <pc:sldMk cId="3393876017" sldId="283"/>
            <ac:spMk id="23" creationId="{4F3112F1-0804-6814-07DA-E0B43A7D4924}"/>
          </ac:spMkLst>
        </pc:spChg>
        <pc:spChg chg="add mod">
          <ac:chgData name="Datwani, Devesh" userId="S::dbdatwani@wpi.edu::4055350f-d99c-484c-80a3-5e8bcf851962" providerId="AD" clId="Web-{7F4127F9-14B3-962C-3AFE-DEA947F1D4BA}" dt="2022-12-16T04:28:45.803" v="415" actId="1076"/>
          <ac:spMkLst>
            <pc:docMk/>
            <pc:sldMk cId="3393876017" sldId="283"/>
            <ac:spMk id="25" creationId="{A0690294-F98B-2ED1-9CF4-063C27513127}"/>
          </ac:spMkLst>
        </pc:spChg>
        <pc:spChg chg="add mod">
          <ac:chgData name="Datwani, Devesh" userId="S::dbdatwani@wpi.edu::4055350f-d99c-484c-80a3-5e8bcf851962" providerId="AD" clId="Web-{7F4127F9-14B3-962C-3AFE-DEA947F1D4BA}" dt="2022-12-16T04:38:32.862" v="464" actId="1076"/>
          <ac:spMkLst>
            <pc:docMk/>
            <pc:sldMk cId="3393876017" sldId="283"/>
            <ac:spMk id="33" creationId="{C1CE3BA9-D20F-9D8C-B83F-CFFDB8839C89}"/>
          </ac:spMkLst>
        </pc:spChg>
        <pc:spChg chg="add mod">
          <ac:chgData name="Datwani, Devesh" userId="S::dbdatwani@wpi.edu::4055350f-d99c-484c-80a3-5e8bcf851962" providerId="AD" clId="Web-{7F4127F9-14B3-962C-3AFE-DEA947F1D4BA}" dt="2022-12-16T04:38:42.096" v="467" actId="1076"/>
          <ac:spMkLst>
            <pc:docMk/>
            <pc:sldMk cId="3393876017" sldId="283"/>
            <ac:spMk id="35" creationId="{6FCB22C4-6F0F-D106-A04D-644E15435DDF}"/>
          </ac:spMkLst>
        </pc:spChg>
        <pc:picChg chg="mod">
          <ac:chgData name="Datwani, Devesh" userId="S::dbdatwani@wpi.edu::4055350f-d99c-484c-80a3-5e8bcf851962" providerId="AD" clId="Web-{7F4127F9-14B3-962C-3AFE-DEA947F1D4BA}" dt="2022-12-16T04:37:09.001" v="447" actId="1076"/>
          <ac:picMkLst>
            <pc:docMk/>
            <pc:sldMk cId="3393876017" sldId="283"/>
            <ac:picMk id="7" creationId="{2746EF7A-AB55-2347-76FC-9FA5828CDF85}"/>
          </ac:picMkLst>
        </pc:picChg>
        <pc:cxnChg chg="add del mod">
          <ac:chgData name="Datwani, Devesh" userId="S::dbdatwani@wpi.edu::4055350f-d99c-484c-80a3-5e8bcf851962" providerId="AD" clId="Web-{7F4127F9-14B3-962C-3AFE-DEA947F1D4BA}" dt="2022-12-16T04:36:34.672" v="434"/>
          <ac:cxnSpMkLst>
            <pc:docMk/>
            <pc:sldMk cId="3393876017" sldId="283"/>
            <ac:cxnSpMk id="12" creationId="{F3D2EB01-CC49-5198-D492-B19D6A451AEE}"/>
          </ac:cxnSpMkLst>
        </pc:cxnChg>
        <pc:cxnChg chg="add del mod">
          <ac:chgData name="Datwani, Devesh" userId="S::dbdatwani@wpi.edu::4055350f-d99c-484c-80a3-5e8bcf851962" providerId="AD" clId="Web-{7F4127F9-14B3-962C-3AFE-DEA947F1D4BA}" dt="2022-12-16T04:36:51.594" v="439"/>
          <ac:cxnSpMkLst>
            <pc:docMk/>
            <pc:sldMk cId="3393876017" sldId="283"/>
            <ac:cxnSpMk id="17" creationId="{949365AB-C18E-C736-3BE6-1D275C8171E4}"/>
          </ac:cxnSpMkLst>
        </pc:cxnChg>
        <pc:cxnChg chg="add mod">
          <ac:chgData name="Datwani, Devesh" userId="S::dbdatwani@wpi.edu::4055350f-d99c-484c-80a3-5e8bcf851962" providerId="AD" clId="Web-{7F4127F9-14B3-962C-3AFE-DEA947F1D4BA}" dt="2022-12-16T04:21:47.577" v="338" actId="14100"/>
          <ac:cxnSpMkLst>
            <pc:docMk/>
            <pc:sldMk cId="3393876017" sldId="283"/>
            <ac:cxnSpMk id="21" creationId="{71ED4A8F-9781-0D6A-FB92-67666D408BAF}"/>
          </ac:cxnSpMkLst>
        </pc:cxnChg>
        <pc:cxnChg chg="add del mod">
          <ac:chgData name="Datwani, Devesh" userId="S::dbdatwani@wpi.edu::4055350f-d99c-484c-80a3-5e8bcf851962" providerId="AD" clId="Web-{7F4127F9-14B3-962C-3AFE-DEA947F1D4BA}" dt="2022-12-16T04:23:37.329" v="377"/>
          <ac:cxnSpMkLst>
            <pc:docMk/>
            <pc:sldMk cId="3393876017" sldId="283"/>
            <ac:cxnSpMk id="22" creationId="{FFCD723D-8E91-F919-87F0-62EF69F9515C}"/>
          </ac:cxnSpMkLst>
        </pc:cxnChg>
        <pc:cxnChg chg="add mod">
          <ac:chgData name="Datwani, Devesh" userId="S::dbdatwani@wpi.edu::4055350f-d99c-484c-80a3-5e8bcf851962" providerId="AD" clId="Web-{7F4127F9-14B3-962C-3AFE-DEA947F1D4BA}" dt="2022-12-16T04:36:44.250" v="437" actId="14100"/>
          <ac:cxnSpMkLst>
            <pc:docMk/>
            <pc:sldMk cId="3393876017" sldId="283"/>
            <ac:cxnSpMk id="27" creationId="{01B7677A-DED8-820A-B071-831C737D7A8F}"/>
          </ac:cxnSpMkLst>
        </pc:cxnChg>
        <pc:cxnChg chg="add del">
          <ac:chgData name="Datwani, Devesh" userId="S::dbdatwani@wpi.edu::4055350f-d99c-484c-80a3-5e8bcf851962" providerId="AD" clId="Web-{7F4127F9-14B3-962C-3AFE-DEA947F1D4BA}" dt="2022-12-16T04:36:57.735" v="443"/>
          <ac:cxnSpMkLst>
            <pc:docMk/>
            <pc:sldMk cId="3393876017" sldId="283"/>
            <ac:cxnSpMk id="29" creationId="{60B07629-FB58-8B28-0180-75330CA4006E}"/>
          </ac:cxnSpMkLst>
        </pc:cxnChg>
        <pc:cxnChg chg="add mod">
          <ac:chgData name="Datwani, Devesh" userId="S::dbdatwani@wpi.edu::4055350f-d99c-484c-80a3-5e8bcf851962" providerId="AD" clId="Web-{7F4127F9-14B3-962C-3AFE-DEA947F1D4BA}" dt="2022-12-16T04:37:16.751" v="449" actId="14100"/>
          <ac:cxnSpMkLst>
            <pc:docMk/>
            <pc:sldMk cId="3393876017" sldId="283"/>
            <ac:cxnSpMk id="31" creationId="{34D1B47A-F7CA-4B89-3318-0CB330DBE33D}"/>
          </ac:cxnSpMkLst>
        </pc:cxnChg>
      </pc:sldChg>
      <pc:sldChg chg="modSp">
        <pc:chgData name="Datwani, Devesh" userId="S::dbdatwani@wpi.edu::4055350f-d99c-484c-80a3-5e8bcf851962" providerId="AD" clId="Web-{7F4127F9-14B3-962C-3AFE-DEA947F1D4BA}" dt="2022-12-16T03:54:40.769" v="270" actId="1076"/>
        <pc:sldMkLst>
          <pc:docMk/>
          <pc:sldMk cId="3944094530" sldId="298"/>
        </pc:sldMkLst>
        <pc:spChg chg="mod">
          <ac:chgData name="Datwani, Devesh" userId="S::dbdatwani@wpi.edu::4055350f-d99c-484c-80a3-5e8bcf851962" providerId="AD" clId="Web-{7F4127F9-14B3-962C-3AFE-DEA947F1D4BA}" dt="2022-12-16T03:54:40.769" v="270" actId="1076"/>
          <ac:spMkLst>
            <pc:docMk/>
            <pc:sldMk cId="3944094530" sldId="298"/>
            <ac:spMk id="499718" creationId="{00000000-0000-0000-0000-000000000000}"/>
          </ac:spMkLst>
        </pc:spChg>
      </pc:sldChg>
      <pc:sldChg chg="modSp">
        <pc:chgData name="Datwani, Devesh" userId="S::dbdatwani@wpi.edu::4055350f-d99c-484c-80a3-5e8bcf851962" providerId="AD" clId="Web-{7F4127F9-14B3-962C-3AFE-DEA947F1D4BA}" dt="2022-12-16T04:28:23.100" v="412" actId="1076"/>
        <pc:sldMkLst>
          <pc:docMk/>
          <pc:sldMk cId="3693230396" sldId="299"/>
        </pc:sldMkLst>
        <pc:cxnChg chg="mod">
          <ac:chgData name="Datwani, Devesh" userId="S::dbdatwani@wpi.edu::4055350f-d99c-484c-80a3-5e8bcf851962" providerId="AD" clId="Web-{7F4127F9-14B3-962C-3AFE-DEA947F1D4BA}" dt="2022-12-16T04:28:23.100" v="412" actId="1076"/>
          <ac:cxnSpMkLst>
            <pc:docMk/>
            <pc:sldMk cId="3693230396" sldId="299"/>
            <ac:cxnSpMk id="1027" creationId="{EFEF8862-5ACB-F54B-24A9-A79E1A025E17}"/>
          </ac:cxnSpMkLst>
        </pc:cxnChg>
      </pc:sldChg>
      <pc:sldChg chg="modSp">
        <pc:chgData name="Datwani, Devesh" userId="S::dbdatwani@wpi.edu::4055350f-d99c-484c-80a3-5e8bcf851962" providerId="AD" clId="Web-{7F4127F9-14B3-962C-3AFE-DEA947F1D4BA}" dt="2022-12-16T03:54:35.644" v="269" actId="1076"/>
        <pc:sldMkLst>
          <pc:docMk/>
          <pc:sldMk cId="3184864436" sldId="301"/>
        </pc:sldMkLst>
        <pc:spChg chg="mod">
          <ac:chgData name="Datwani, Devesh" userId="S::dbdatwani@wpi.edu::4055350f-d99c-484c-80a3-5e8bcf851962" providerId="AD" clId="Web-{7F4127F9-14B3-962C-3AFE-DEA947F1D4BA}" dt="2022-12-16T03:54:35.644" v="269" actId="1076"/>
          <ac:spMkLst>
            <pc:docMk/>
            <pc:sldMk cId="3184864436" sldId="301"/>
            <ac:spMk id="499718" creationId="{00000000-0000-0000-0000-000000000000}"/>
          </ac:spMkLst>
        </pc:spChg>
      </pc:sldChg>
      <pc:sldChg chg="modSp">
        <pc:chgData name="Datwani, Devesh" userId="S::dbdatwani@wpi.edu::4055350f-d99c-484c-80a3-5e8bcf851962" providerId="AD" clId="Web-{7F4127F9-14B3-962C-3AFE-DEA947F1D4BA}" dt="2022-12-16T03:56:57.006" v="279" actId="20577"/>
        <pc:sldMkLst>
          <pc:docMk/>
          <pc:sldMk cId="3698039994" sldId="317"/>
        </pc:sldMkLst>
        <pc:spChg chg="mod">
          <ac:chgData name="Datwani, Devesh" userId="S::dbdatwani@wpi.edu::4055350f-d99c-484c-80a3-5e8bcf851962" providerId="AD" clId="Web-{7F4127F9-14B3-962C-3AFE-DEA947F1D4BA}" dt="2022-12-16T03:56:57.006" v="279" actId="20577"/>
          <ac:spMkLst>
            <pc:docMk/>
            <pc:sldMk cId="3698039994" sldId="317"/>
            <ac:spMk id="499730" creationId="{9B2BCF27-73A0-9E33-1A7E-5544E9B8EEB3}"/>
          </ac:spMkLst>
        </pc:spChg>
      </pc:sldChg>
      <pc:sldChg chg="addSp delSp modSp">
        <pc:chgData name="Datwani, Devesh" userId="S::dbdatwani@wpi.edu::4055350f-d99c-484c-80a3-5e8bcf851962" providerId="AD" clId="Web-{7F4127F9-14B3-962C-3AFE-DEA947F1D4BA}" dt="2022-12-16T04:38:13.846" v="461" actId="1076"/>
        <pc:sldMkLst>
          <pc:docMk/>
          <pc:sldMk cId="1335818384" sldId="319"/>
        </pc:sldMkLst>
        <pc:spChg chg="mod">
          <ac:chgData name="Datwani, Devesh" userId="S::dbdatwani@wpi.edu::4055350f-d99c-484c-80a3-5e8bcf851962" providerId="AD" clId="Web-{7F4127F9-14B3-962C-3AFE-DEA947F1D4BA}" dt="2022-12-16T04:17:52.567" v="316" actId="1076"/>
          <ac:spMkLst>
            <pc:docMk/>
            <pc:sldMk cId="1335818384" sldId="319"/>
            <ac:spMk id="13" creationId="{C26E102F-6D03-1A66-D9FA-B29F6A8AD0D6}"/>
          </ac:spMkLst>
        </pc:spChg>
        <pc:spChg chg="mod">
          <ac:chgData name="Datwani, Devesh" userId="S::dbdatwani@wpi.edu::4055350f-d99c-484c-80a3-5e8bcf851962" providerId="AD" clId="Web-{7F4127F9-14B3-962C-3AFE-DEA947F1D4BA}" dt="2022-12-16T04:18:08.520" v="317" actId="1076"/>
          <ac:spMkLst>
            <pc:docMk/>
            <pc:sldMk cId="1335818384" sldId="319"/>
            <ac:spMk id="14" creationId="{7B1F790D-0EF5-A027-E587-A5238C63CB1E}"/>
          </ac:spMkLst>
        </pc:spChg>
        <pc:spChg chg="add mod">
          <ac:chgData name="Datwani, Devesh" userId="S::dbdatwani@wpi.edu::4055350f-d99c-484c-80a3-5e8bcf851962" providerId="AD" clId="Web-{7F4127F9-14B3-962C-3AFE-DEA947F1D4BA}" dt="2022-12-16T04:38:13.846" v="461" actId="1076"/>
          <ac:spMkLst>
            <pc:docMk/>
            <pc:sldMk cId="1335818384" sldId="319"/>
            <ac:spMk id="23" creationId="{37C75268-392B-1ADF-26ED-974FAAF47FBB}"/>
          </ac:spMkLst>
        </pc:spChg>
        <pc:spChg chg="add mod">
          <ac:chgData name="Datwani, Devesh" userId="S::dbdatwani@wpi.edu::4055350f-d99c-484c-80a3-5e8bcf851962" providerId="AD" clId="Web-{7F4127F9-14B3-962C-3AFE-DEA947F1D4BA}" dt="2022-12-16T04:38:09.236" v="460" actId="1076"/>
          <ac:spMkLst>
            <pc:docMk/>
            <pc:sldMk cId="1335818384" sldId="319"/>
            <ac:spMk id="25" creationId="{03477ADE-B81C-C2B7-BE54-E68EAFABD20B}"/>
          </ac:spMkLst>
        </pc:spChg>
        <pc:spChg chg="add mod">
          <ac:chgData name="Datwani, Devesh" userId="S::dbdatwani@wpi.edu::4055350f-d99c-484c-80a3-5e8bcf851962" providerId="AD" clId="Web-{7F4127F9-14B3-962C-3AFE-DEA947F1D4BA}" dt="2022-12-16T04:23:29.313" v="375" actId="1076"/>
          <ac:spMkLst>
            <pc:docMk/>
            <pc:sldMk cId="1335818384" sldId="319"/>
            <ac:spMk id="28" creationId="{DF9F6FD3-DD38-BAB6-72E6-7290C763445C}"/>
          </ac:spMkLst>
        </pc:spChg>
        <pc:spChg chg="add mod">
          <ac:chgData name="Datwani, Devesh" userId="S::dbdatwani@wpi.edu::4055350f-d99c-484c-80a3-5e8bcf851962" providerId="AD" clId="Web-{7F4127F9-14B3-962C-3AFE-DEA947F1D4BA}" dt="2022-12-16T04:28:54.991" v="417" actId="1076"/>
          <ac:spMkLst>
            <pc:docMk/>
            <pc:sldMk cId="1335818384" sldId="319"/>
            <ac:spMk id="32" creationId="{56E6EF66-03DD-1346-1082-3110D268A153}"/>
          </ac:spMkLst>
        </pc:spChg>
        <pc:spChg chg="add mod">
          <ac:chgData name="Datwani, Devesh" userId="S::dbdatwani@wpi.edu::4055350f-d99c-484c-80a3-5e8bcf851962" providerId="AD" clId="Web-{7F4127F9-14B3-962C-3AFE-DEA947F1D4BA}" dt="2022-12-16T04:29:29.992" v="423" actId="1076"/>
          <ac:spMkLst>
            <pc:docMk/>
            <pc:sldMk cId="1335818384" sldId="319"/>
            <ac:spMk id="34" creationId="{45B3DDD1-1806-C7F2-3DDF-7127BB4A34D2}"/>
          </ac:spMkLst>
        </pc:spChg>
        <pc:cxnChg chg="add del mod">
          <ac:chgData name="Datwani, Devesh" userId="S::dbdatwani@wpi.edu::4055350f-d99c-484c-80a3-5e8bcf851962" providerId="AD" clId="Web-{7F4127F9-14B3-962C-3AFE-DEA947F1D4BA}" dt="2022-12-16T04:37:30.736" v="450"/>
          <ac:cxnSpMkLst>
            <pc:docMk/>
            <pc:sldMk cId="1335818384" sldId="319"/>
            <ac:cxnSpMk id="19" creationId="{C47641C0-9619-3689-C4B4-438E3EC5BEE4}"/>
          </ac:cxnSpMkLst>
        </pc:cxnChg>
        <pc:cxnChg chg="add del mod">
          <ac:chgData name="Datwani, Devesh" userId="S::dbdatwani@wpi.edu::4055350f-d99c-484c-80a3-5e8bcf851962" providerId="AD" clId="Web-{7F4127F9-14B3-962C-3AFE-DEA947F1D4BA}" dt="2022-12-16T04:37:48.361" v="455"/>
          <ac:cxnSpMkLst>
            <pc:docMk/>
            <pc:sldMk cId="1335818384" sldId="319"/>
            <ac:cxnSpMk id="21" creationId="{95BE4611-8A56-01E8-4A27-5F9C9702E09E}"/>
          </ac:cxnSpMkLst>
        </pc:cxnChg>
        <pc:cxnChg chg="add mod">
          <ac:chgData name="Datwani, Devesh" userId="S::dbdatwani@wpi.edu::4055350f-d99c-484c-80a3-5e8bcf851962" providerId="AD" clId="Web-{7F4127F9-14B3-962C-3AFE-DEA947F1D4BA}" dt="2022-12-16T04:25:41.003" v="392" actId="14100"/>
          <ac:cxnSpMkLst>
            <pc:docMk/>
            <pc:sldMk cId="1335818384" sldId="319"/>
            <ac:cxnSpMk id="27" creationId="{99D81CF1-2658-9BA3-8F61-83DA04E71349}"/>
          </ac:cxnSpMkLst>
        </pc:cxnChg>
        <pc:cxnChg chg="add mod">
          <ac:chgData name="Datwani, Devesh" userId="S::dbdatwani@wpi.edu::4055350f-d99c-484c-80a3-5e8bcf851962" providerId="AD" clId="Web-{7F4127F9-14B3-962C-3AFE-DEA947F1D4BA}" dt="2022-12-16T04:25:15.893" v="390" actId="14100"/>
          <ac:cxnSpMkLst>
            <pc:docMk/>
            <pc:sldMk cId="1335818384" sldId="319"/>
            <ac:cxnSpMk id="30" creationId="{727BD7A3-EE1B-EDCD-BEF2-F9F1AA2B0940}"/>
          </ac:cxnSpMkLst>
        </pc:cxnChg>
        <pc:cxnChg chg="add mod">
          <ac:chgData name="Datwani, Devesh" userId="S::dbdatwani@wpi.edu::4055350f-d99c-484c-80a3-5e8bcf851962" providerId="AD" clId="Web-{7F4127F9-14B3-962C-3AFE-DEA947F1D4BA}" dt="2022-12-16T04:37:41.798" v="453" actId="14100"/>
          <ac:cxnSpMkLst>
            <pc:docMk/>
            <pc:sldMk cId="1335818384" sldId="319"/>
            <ac:cxnSpMk id="36" creationId="{97F05F6E-8D3C-4B14-EA73-958593018670}"/>
          </ac:cxnSpMkLst>
        </pc:cxnChg>
        <pc:cxnChg chg="add mod">
          <ac:chgData name="Datwani, Devesh" userId="S::dbdatwani@wpi.edu::4055350f-d99c-484c-80a3-5e8bcf851962" providerId="AD" clId="Web-{7F4127F9-14B3-962C-3AFE-DEA947F1D4BA}" dt="2022-12-16T04:38:06.252" v="459" actId="14100"/>
          <ac:cxnSpMkLst>
            <pc:docMk/>
            <pc:sldMk cId="1335818384" sldId="319"/>
            <ac:cxnSpMk id="38" creationId="{7E49CE82-CBE8-B0AC-E0D7-03680151E334}"/>
          </ac:cxnSpMkLst>
        </pc:cxnChg>
      </pc:sldChg>
      <pc:sldChg chg="addSp delSp modSp">
        <pc:chgData name="Datwani, Devesh" userId="S::dbdatwani@wpi.edu::4055350f-d99c-484c-80a3-5e8bcf851962" providerId="AD" clId="Web-{7F4127F9-14B3-962C-3AFE-DEA947F1D4BA}" dt="2022-12-16T04:39:38.519" v="479" actId="1076"/>
        <pc:sldMkLst>
          <pc:docMk/>
          <pc:sldMk cId="1568634100" sldId="320"/>
        </pc:sldMkLst>
        <pc:spChg chg="mod">
          <ac:chgData name="Datwani, Devesh" userId="S::dbdatwani@wpi.edu::4055350f-d99c-484c-80a3-5e8bcf851962" providerId="AD" clId="Web-{7F4127F9-14B3-962C-3AFE-DEA947F1D4BA}" dt="2022-12-16T04:17:37.239" v="314" actId="1076"/>
          <ac:spMkLst>
            <pc:docMk/>
            <pc:sldMk cId="1568634100" sldId="320"/>
            <ac:spMk id="13" creationId="{C26E102F-6D03-1A66-D9FA-B29F6A8AD0D6}"/>
          </ac:spMkLst>
        </pc:spChg>
        <pc:spChg chg="mod">
          <ac:chgData name="Datwani, Devesh" userId="S::dbdatwani@wpi.edu::4055350f-d99c-484c-80a3-5e8bcf851962" providerId="AD" clId="Web-{7F4127F9-14B3-962C-3AFE-DEA947F1D4BA}" dt="2022-12-16T04:17:44.489" v="315" actId="1076"/>
          <ac:spMkLst>
            <pc:docMk/>
            <pc:sldMk cId="1568634100" sldId="320"/>
            <ac:spMk id="14" creationId="{7B1F790D-0EF5-A027-E587-A5238C63CB1E}"/>
          </ac:spMkLst>
        </pc:spChg>
        <pc:spChg chg="add mod">
          <ac:chgData name="Datwani, Devesh" userId="S::dbdatwani@wpi.edu::4055350f-d99c-484c-80a3-5e8bcf851962" providerId="AD" clId="Web-{7F4127F9-14B3-962C-3AFE-DEA947F1D4BA}" dt="2022-12-16T04:39:38.519" v="479" actId="1076"/>
          <ac:spMkLst>
            <pc:docMk/>
            <pc:sldMk cId="1568634100" sldId="320"/>
            <ac:spMk id="23" creationId="{32C9810D-B631-6846-C1F3-EC37D3979598}"/>
          </ac:spMkLst>
        </pc:spChg>
        <pc:spChg chg="add mod">
          <ac:chgData name="Datwani, Devesh" userId="S::dbdatwani@wpi.edu::4055350f-d99c-484c-80a3-5e8bcf851962" providerId="AD" clId="Web-{7F4127F9-14B3-962C-3AFE-DEA947F1D4BA}" dt="2022-12-16T04:39:35.035" v="478" actId="1076"/>
          <ac:spMkLst>
            <pc:docMk/>
            <pc:sldMk cId="1568634100" sldId="320"/>
            <ac:spMk id="25" creationId="{3DA2199E-F5A3-7A4B-FE12-2A8751698357}"/>
          </ac:spMkLst>
        </pc:spChg>
        <pc:spChg chg="add mod">
          <ac:chgData name="Datwani, Devesh" userId="S::dbdatwani@wpi.edu::4055350f-d99c-484c-80a3-5e8bcf851962" providerId="AD" clId="Web-{7F4127F9-14B3-962C-3AFE-DEA947F1D4BA}" dt="2022-12-16T04:23:56.048" v="379" actId="1076"/>
          <ac:spMkLst>
            <pc:docMk/>
            <pc:sldMk cId="1568634100" sldId="320"/>
            <ac:spMk id="29" creationId="{83E7CFF7-41ED-0741-320B-9AC2D74CEA95}"/>
          </ac:spMkLst>
        </pc:spChg>
        <pc:spChg chg="add mod">
          <ac:chgData name="Datwani, Devesh" userId="S::dbdatwani@wpi.edu::4055350f-d99c-484c-80a3-5e8bcf851962" providerId="AD" clId="Web-{7F4127F9-14B3-962C-3AFE-DEA947F1D4BA}" dt="2022-12-16T04:29:02.773" v="419" actId="1076"/>
          <ac:spMkLst>
            <pc:docMk/>
            <pc:sldMk cId="1568634100" sldId="320"/>
            <ac:spMk id="32" creationId="{D8C5A5C2-FDED-5B57-5AE6-606F53070AEE}"/>
          </ac:spMkLst>
        </pc:spChg>
        <pc:spChg chg="add mod">
          <ac:chgData name="Datwani, Devesh" userId="S::dbdatwani@wpi.edu::4055350f-d99c-484c-80a3-5e8bcf851962" providerId="AD" clId="Web-{7F4127F9-14B3-962C-3AFE-DEA947F1D4BA}" dt="2022-12-16T04:29:40.570" v="426" actId="1076"/>
          <ac:spMkLst>
            <pc:docMk/>
            <pc:sldMk cId="1568634100" sldId="320"/>
            <ac:spMk id="34" creationId="{7564D9D5-4504-F199-382F-F8D9320BBD12}"/>
          </ac:spMkLst>
        </pc:spChg>
        <pc:cxnChg chg="add del mod">
          <ac:chgData name="Datwani, Devesh" userId="S::dbdatwani@wpi.edu::4055350f-d99c-484c-80a3-5e8bcf851962" providerId="AD" clId="Web-{7F4127F9-14B3-962C-3AFE-DEA947F1D4BA}" dt="2022-12-16T04:39:00.784" v="468"/>
          <ac:cxnSpMkLst>
            <pc:docMk/>
            <pc:sldMk cId="1568634100" sldId="320"/>
            <ac:cxnSpMk id="19" creationId="{29F564B7-B378-1103-9F7C-B3E4DD3A50E2}"/>
          </ac:cxnSpMkLst>
        </pc:cxnChg>
        <pc:cxnChg chg="add del mod">
          <ac:chgData name="Datwani, Devesh" userId="S::dbdatwani@wpi.edu::4055350f-d99c-484c-80a3-5e8bcf851962" providerId="AD" clId="Web-{7F4127F9-14B3-962C-3AFE-DEA947F1D4BA}" dt="2022-12-16T04:39:11.691" v="472"/>
          <ac:cxnSpMkLst>
            <pc:docMk/>
            <pc:sldMk cId="1568634100" sldId="320"/>
            <ac:cxnSpMk id="21" creationId="{150CAEBB-6882-80DC-5AFF-863F7621F7AE}"/>
          </ac:cxnSpMkLst>
        </pc:cxnChg>
        <pc:cxnChg chg="add mod">
          <ac:chgData name="Datwani, Devesh" userId="S::dbdatwani@wpi.edu::4055350f-d99c-484c-80a3-5e8bcf851962" providerId="AD" clId="Web-{7F4127F9-14B3-962C-3AFE-DEA947F1D4BA}" dt="2022-12-16T04:22:42.406" v="347" actId="14100"/>
          <ac:cxnSpMkLst>
            <pc:docMk/>
            <pc:sldMk cId="1568634100" sldId="320"/>
            <ac:cxnSpMk id="27" creationId="{3ED3AD48-DC21-8252-B97A-593930899AAB}"/>
          </ac:cxnSpMkLst>
        </pc:cxnChg>
        <pc:cxnChg chg="add mod">
          <ac:chgData name="Datwani, Devesh" userId="S::dbdatwani@wpi.edu::4055350f-d99c-484c-80a3-5e8bcf851962" providerId="AD" clId="Web-{7F4127F9-14B3-962C-3AFE-DEA947F1D4BA}" dt="2022-12-16T04:24:50.299" v="387" actId="14100"/>
          <ac:cxnSpMkLst>
            <pc:docMk/>
            <pc:sldMk cId="1568634100" sldId="320"/>
            <ac:cxnSpMk id="30" creationId="{1BCAE1BA-9BFC-F749-B95F-F390143DB75A}"/>
          </ac:cxnSpMkLst>
        </pc:cxnChg>
        <pc:cxnChg chg="add mod">
          <ac:chgData name="Datwani, Devesh" userId="S::dbdatwani@wpi.edu::4055350f-d99c-484c-80a3-5e8bcf851962" providerId="AD" clId="Web-{7F4127F9-14B3-962C-3AFE-DEA947F1D4BA}" dt="2022-12-16T04:39:04.566" v="470" actId="1076"/>
          <ac:cxnSpMkLst>
            <pc:docMk/>
            <pc:sldMk cId="1568634100" sldId="320"/>
            <ac:cxnSpMk id="36" creationId="{83E1CE40-D044-61A9-C4EA-27C94B1D515E}"/>
          </ac:cxnSpMkLst>
        </pc:cxnChg>
        <pc:cxnChg chg="add mod">
          <ac:chgData name="Datwani, Devesh" userId="S::dbdatwani@wpi.edu::4055350f-d99c-484c-80a3-5e8bcf851962" providerId="AD" clId="Web-{7F4127F9-14B3-962C-3AFE-DEA947F1D4BA}" dt="2022-12-16T04:39:15.331" v="474" actId="1076"/>
          <ac:cxnSpMkLst>
            <pc:docMk/>
            <pc:sldMk cId="1568634100" sldId="320"/>
            <ac:cxnSpMk id="38" creationId="{173A1DAB-5274-1761-51BF-2384D1B39AF7}"/>
          </ac:cxnSpMkLst>
        </pc:cxnChg>
      </pc:sldChg>
      <pc:sldChg chg="addSp delSp modSp">
        <pc:chgData name="Datwani, Devesh" userId="S::dbdatwani@wpi.edu::4055350f-d99c-484c-80a3-5e8bcf851962" providerId="AD" clId="Web-{7F4127F9-14B3-962C-3AFE-DEA947F1D4BA}" dt="2022-12-16T04:40:17.083" v="489" actId="14100"/>
        <pc:sldMkLst>
          <pc:docMk/>
          <pc:sldMk cId="658392701" sldId="321"/>
        </pc:sldMkLst>
        <pc:spChg chg="mod">
          <ac:chgData name="Datwani, Devesh" userId="S::dbdatwani@wpi.edu::4055350f-d99c-484c-80a3-5e8bcf851962" providerId="AD" clId="Web-{7F4127F9-14B3-962C-3AFE-DEA947F1D4BA}" dt="2022-12-16T04:17:27.082" v="312" actId="1076"/>
          <ac:spMkLst>
            <pc:docMk/>
            <pc:sldMk cId="658392701" sldId="321"/>
            <ac:spMk id="13" creationId="{C26E102F-6D03-1A66-D9FA-B29F6A8AD0D6}"/>
          </ac:spMkLst>
        </pc:spChg>
        <pc:spChg chg="mod">
          <ac:chgData name="Datwani, Devesh" userId="S::dbdatwani@wpi.edu::4055350f-d99c-484c-80a3-5e8bcf851962" providerId="AD" clId="Web-{7F4127F9-14B3-962C-3AFE-DEA947F1D4BA}" dt="2022-12-16T04:17:32.114" v="313" actId="1076"/>
          <ac:spMkLst>
            <pc:docMk/>
            <pc:sldMk cId="658392701" sldId="321"/>
            <ac:spMk id="14" creationId="{7B1F790D-0EF5-A027-E587-A5238C63CB1E}"/>
          </ac:spMkLst>
        </pc:spChg>
        <pc:spChg chg="add mod">
          <ac:chgData name="Datwani, Devesh" userId="S::dbdatwani@wpi.edu::4055350f-d99c-484c-80a3-5e8bcf851962" providerId="AD" clId="Web-{7F4127F9-14B3-962C-3AFE-DEA947F1D4BA}" dt="2022-12-16T04:40:10.254" v="488" actId="1076"/>
          <ac:spMkLst>
            <pc:docMk/>
            <pc:sldMk cId="658392701" sldId="321"/>
            <ac:spMk id="24" creationId="{4BE2ED47-5C45-83A2-1F7F-3A6DBC0B3B9C}"/>
          </ac:spMkLst>
        </pc:spChg>
        <pc:spChg chg="add mod">
          <ac:chgData name="Datwani, Devesh" userId="S::dbdatwani@wpi.edu::4055350f-d99c-484c-80a3-5e8bcf851962" providerId="AD" clId="Web-{7F4127F9-14B3-962C-3AFE-DEA947F1D4BA}" dt="2022-12-16T04:40:06.582" v="487" actId="1076"/>
          <ac:spMkLst>
            <pc:docMk/>
            <pc:sldMk cId="658392701" sldId="321"/>
            <ac:spMk id="26" creationId="{55FA8485-5D44-BE65-CDF7-FF82570B3732}"/>
          </ac:spMkLst>
        </pc:spChg>
        <pc:spChg chg="add mod">
          <ac:chgData name="Datwani, Devesh" userId="S::dbdatwani@wpi.edu::4055350f-d99c-484c-80a3-5e8bcf851962" providerId="AD" clId="Web-{7F4127F9-14B3-962C-3AFE-DEA947F1D4BA}" dt="2022-12-16T04:24:04.517" v="381" actId="1076"/>
          <ac:spMkLst>
            <pc:docMk/>
            <pc:sldMk cId="658392701" sldId="321"/>
            <ac:spMk id="30" creationId="{5D4E54E0-3608-54D5-C126-D4A9C34F9A58}"/>
          </ac:spMkLst>
        </pc:spChg>
        <pc:spChg chg="add mod">
          <ac:chgData name="Datwani, Devesh" userId="S::dbdatwani@wpi.edu::4055350f-d99c-484c-80a3-5e8bcf851962" providerId="AD" clId="Web-{7F4127F9-14B3-962C-3AFE-DEA947F1D4BA}" dt="2022-12-16T04:29:50.086" v="429" actId="1076"/>
          <ac:spMkLst>
            <pc:docMk/>
            <pc:sldMk cId="658392701" sldId="321"/>
            <ac:spMk id="33" creationId="{5FFFF80A-0F28-45A5-1681-3A50833ADC17}"/>
          </ac:spMkLst>
        </pc:spChg>
        <pc:spChg chg="add mod">
          <ac:chgData name="Datwani, Devesh" userId="S::dbdatwani@wpi.edu::4055350f-d99c-484c-80a3-5e8bcf851962" providerId="AD" clId="Web-{7F4127F9-14B3-962C-3AFE-DEA947F1D4BA}" dt="2022-12-16T04:29:59.571" v="432" actId="1076"/>
          <ac:spMkLst>
            <pc:docMk/>
            <pc:sldMk cId="658392701" sldId="321"/>
            <ac:spMk id="35" creationId="{CFB7F6A2-B578-F53E-4359-75A055ED71C3}"/>
          </ac:spMkLst>
        </pc:spChg>
        <pc:cxnChg chg="add del mod">
          <ac:chgData name="Datwani, Devesh" userId="S::dbdatwani@wpi.edu::4055350f-d99c-484c-80a3-5e8bcf851962" providerId="AD" clId="Web-{7F4127F9-14B3-962C-3AFE-DEA947F1D4BA}" dt="2022-12-16T04:39:43.582" v="480"/>
          <ac:cxnSpMkLst>
            <pc:docMk/>
            <pc:sldMk cId="658392701" sldId="321"/>
            <ac:cxnSpMk id="20" creationId="{FBD0E3D0-6808-4C55-597F-005D7CFC1EBA}"/>
          </ac:cxnSpMkLst>
        </pc:cxnChg>
        <pc:cxnChg chg="add del mod">
          <ac:chgData name="Datwani, Devesh" userId="S::dbdatwani@wpi.edu::4055350f-d99c-484c-80a3-5e8bcf851962" providerId="AD" clId="Web-{7F4127F9-14B3-962C-3AFE-DEA947F1D4BA}" dt="2022-12-16T04:39:49.520" v="483"/>
          <ac:cxnSpMkLst>
            <pc:docMk/>
            <pc:sldMk cId="658392701" sldId="321"/>
            <ac:cxnSpMk id="22" creationId="{B5BDAE6E-8264-336F-E759-872C0611321D}"/>
          </ac:cxnSpMkLst>
        </pc:cxnChg>
        <pc:cxnChg chg="add mod">
          <ac:chgData name="Datwani, Devesh" userId="S::dbdatwani@wpi.edu::4055350f-d99c-484c-80a3-5e8bcf851962" providerId="AD" clId="Web-{7F4127F9-14B3-962C-3AFE-DEA947F1D4BA}" dt="2022-12-16T04:23:04.562" v="351" actId="14100"/>
          <ac:cxnSpMkLst>
            <pc:docMk/>
            <pc:sldMk cId="658392701" sldId="321"/>
            <ac:cxnSpMk id="28" creationId="{4EF10AF5-A22C-1700-B1DD-33ED97E82BF7}"/>
          </ac:cxnSpMkLst>
        </pc:cxnChg>
        <pc:cxnChg chg="add mod">
          <ac:chgData name="Datwani, Devesh" userId="S::dbdatwani@wpi.edu::4055350f-d99c-484c-80a3-5e8bcf851962" providerId="AD" clId="Web-{7F4127F9-14B3-962C-3AFE-DEA947F1D4BA}" dt="2022-12-16T04:24:32.283" v="384" actId="14100"/>
          <ac:cxnSpMkLst>
            <pc:docMk/>
            <pc:sldMk cId="658392701" sldId="321"/>
            <ac:cxnSpMk id="31" creationId="{487432D1-657C-1907-6F09-D03B9AEDE6CE}"/>
          </ac:cxnSpMkLst>
        </pc:cxnChg>
        <pc:cxnChg chg="add mod">
          <ac:chgData name="Datwani, Devesh" userId="S::dbdatwani@wpi.edu::4055350f-d99c-484c-80a3-5e8bcf851962" providerId="AD" clId="Web-{7F4127F9-14B3-962C-3AFE-DEA947F1D4BA}" dt="2022-12-16T04:40:17.083" v="489" actId="14100"/>
          <ac:cxnSpMkLst>
            <pc:docMk/>
            <pc:sldMk cId="658392701" sldId="321"/>
            <ac:cxnSpMk id="37" creationId="{B4D90CC9-89D3-A8F4-1F67-FF0BFC4A0C2F}"/>
          </ac:cxnSpMkLst>
        </pc:cxnChg>
        <pc:cxnChg chg="add mod">
          <ac:chgData name="Datwani, Devesh" userId="S::dbdatwani@wpi.edu::4055350f-d99c-484c-80a3-5e8bcf851962" providerId="AD" clId="Web-{7F4127F9-14B3-962C-3AFE-DEA947F1D4BA}" dt="2022-12-16T04:40:01.020" v="486" actId="14100"/>
          <ac:cxnSpMkLst>
            <pc:docMk/>
            <pc:sldMk cId="658392701" sldId="321"/>
            <ac:cxnSpMk id="39" creationId="{8EFB5E30-EC0F-E632-B811-A9565FBB435A}"/>
          </ac:cxnSpMkLst>
        </pc:cxnChg>
      </pc:sldChg>
      <pc:sldChg chg="addSp delSp modSp new mod modClrScheme chgLayout">
        <pc:chgData name="Datwani, Devesh" userId="S::dbdatwani@wpi.edu::4055350f-d99c-484c-80a3-5e8bcf851962" providerId="AD" clId="Web-{7F4127F9-14B3-962C-3AFE-DEA947F1D4BA}" dt="2022-12-16T02:49:08.283" v="95" actId="20577"/>
        <pc:sldMkLst>
          <pc:docMk/>
          <pc:sldMk cId="1939726229" sldId="322"/>
        </pc:sldMkLst>
        <pc:spChg chg="mod ord">
          <ac:chgData name="Datwani, Devesh" userId="S::dbdatwani@wpi.edu::4055350f-d99c-484c-80a3-5e8bcf851962" providerId="AD" clId="Web-{7F4127F9-14B3-962C-3AFE-DEA947F1D4BA}" dt="2022-12-16T02:47:50.985" v="8"/>
          <ac:spMkLst>
            <pc:docMk/>
            <pc:sldMk cId="1939726229" sldId="322"/>
            <ac:spMk id="2" creationId="{FA292AA2-D819-735E-B935-E7392EB6F730}"/>
          </ac:spMkLst>
        </pc:spChg>
        <pc:spChg chg="mod ord">
          <ac:chgData name="Datwani, Devesh" userId="S::dbdatwani@wpi.edu::4055350f-d99c-484c-80a3-5e8bcf851962" providerId="AD" clId="Web-{7F4127F9-14B3-962C-3AFE-DEA947F1D4BA}" dt="2022-12-16T02:47:50.985" v="8"/>
          <ac:spMkLst>
            <pc:docMk/>
            <pc:sldMk cId="1939726229" sldId="322"/>
            <ac:spMk id="3" creationId="{0F6A56E7-4733-4703-E448-460735E887C0}"/>
          </ac:spMkLst>
        </pc:spChg>
        <pc:spChg chg="mod ord">
          <ac:chgData name="Datwani, Devesh" userId="S::dbdatwani@wpi.edu::4055350f-d99c-484c-80a3-5e8bcf851962" providerId="AD" clId="Web-{7F4127F9-14B3-962C-3AFE-DEA947F1D4BA}" dt="2022-12-16T02:47:50.985" v="8"/>
          <ac:spMkLst>
            <pc:docMk/>
            <pc:sldMk cId="1939726229" sldId="322"/>
            <ac:spMk id="4" creationId="{82CBBFF5-E2B3-387F-063D-AA3649B6DE8F}"/>
          </ac:spMkLst>
        </pc:spChg>
        <pc:spChg chg="del mod ord">
          <ac:chgData name="Datwani, Devesh" userId="S::dbdatwani@wpi.edu::4055350f-d99c-484c-80a3-5e8bcf851962" providerId="AD" clId="Web-{7F4127F9-14B3-962C-3AFE-DEA947F1D4BA}" dt="2022-12-16T02:48:35.861" v="53"/>
          <ac:spMkLst>
            <pc:docMk/>
            <pc:sldMk cId="1939726229" sldId="322"/>
            <ac:spMk id="5" creationId="{94C4C034-AA73-2FEB-F4B5-DD3208EEE681}"/>
          </ac:spMkLst>
        </pc:spChg>
        <pc:spChg chg="del">
          <ac:chgData name="Datwani, Devesh" userId="S::dbdatwani@wpi.edu::4055350f-d99c-484c-80a3-5e8bcf851962" providerId="AD" clId="Web-{7F4127F9-14B3-962C-3AFE-DEA947F1D4BA}" dt="2022-12-16T02:47:50.985" v="8"/>
          <ac:spMkLst>
            <pc:docMk/>
            <pc:sldMk cId="1939726229" sldId="322"/>
            <ac:spMk id="6" creationId="{797E2CD6-FA27-60D0-22EA-63F64DE172D9}"/>
          </ac:spMkLst>
        </pc:spChg>
        <pc:graphicFrameChg chg="add mod ord modGraphic">
          <ac:chgData name="Datwani, Devesh" userId="S::dbdatwani@wpi.edu::4055350f-d99c-484c-80a3-5e8bcf851962" providerId="AD" clId="Web-{7F4127F9-14B3-962C-3AFE-DEA947F1D4BA}" dt="2022-12-16T02:49:08.283" v="95" actId="20577"/>
          <ac:graphicFrameMkLst>
            <pc:docMk/>
            <pc:sldMk cId="1939726229" sldId="322"/>
            <ac:graphicFrameMk id="7" creationId="{9E5076BE-87C7-5CDA-B8CA-D9CFDBAF91FC}"/>
          </ac:graphicFrameMkLst>
        </pc:graphicFrameChg>
      </pc:sldChg>
      <pc:sldChg chg="add del replId">
        <pc:chgData name="Datwani, Devesh" userId="S::dbdatwani@wpi.edu::4055350f-d99c-484c-80a3-5e8bcf851962" providerId="AD" clId="Web-{7F4127F9-14B3-962C-3AFE-DEA947F1D4BA}" dt="2022-12-16T04:22:13.624" v="343"/>
        <pc:sldMkLst>
          <pc:docMk/>
          <pc:sldMk cId="3998313603" sldId="323"/>
        </pc:sldMkLst>
      </pc:sldChg>
    </pc:docChg>
  </pc:docChgLst>
  <pc:docChgLst>
    <pc:chgData name="Fredi, Febin" userId="S::ffredi@wpi.edu::9e96aa58-fff2-4eec-bcaf-36f51cdade07" providerId="AD" clId="Web-{E827D060-D21C-46D5-96B7-967D03ECCD9E}"/>
    <pc:docChg chg="modSld sldOrd">
      <pc:chgData name="Fredi, Febin" userId="S::ffredi@wpi.edu::9e96aa58-fff2-4eec-bcaf-36f51cdade07" providerId="AD" clId="Web-{E827D060-D21C-46D5-96B7-967D03ECCD9E}" dt="2022-12-09T19:35:43.834" v="57" actId="20577"/>
      <pc:docMkLst>
        <pc:docMk/>
      </pc:docMkLst>
      <pc:sldChg chg="ord">
        <pc:chgData name="Fredi, Febin" userId="S::ffredi@wpi.edu::9e96aa58-fff2-4eec-bcaf-36f51cdade07" providerId="AD" clId="Web-{E827D060-D21C-46D5-96B7-967D03ECCD9E}" dt="2022-12-09T19:28:33.263" v="0"/>
        <pc:sldMkLst>
          <pc:docMk/>
          <pc:sldMk cId="724485874" sldId="262"/>
        </pc:sldMkLst>
      </pc:sldChg>
      <pc:sldChg chg="modSp">
        <pc:chgData name="Fredi, Febin" userId="S::ffredi@wpi.edu::9e96aa58-fff2-4eec-bcaf-36f51cdade07" providerId="AD" clId="Web-{E827D060-D21C-46D5-96B7-967D03ECCD9E}" dt="2022-12-09T19:35:29.208" v="42" actId="20577"/>
        <pc:sldMkLst>
          <pc:docMk/>
          <pc:sldMk cId="2824219629" sldId="278"/>
        </pc:sldMkLst>
        <pc:spChg chg="mod">
          <ac:chgData name="Fredi, Febin" userId="S::ffredi@wpi.edu::9e96aa58-fff2-4eec-bcaf-36f51cdade07" providerId="AD" clId="Web-{E827D060-D21C-46D5-96B7-967D03ECCD9E}" dt="2022-12-09T19:35:29.208" v="42" actId="20577"/>
          <ac:spMkLst>
            <pc:docMk/>
            <pc:sldMk cId="2824219629" sldId="278"/>
            <ac:spMk id="2" creationId="{ED1EB889-5C2D-5DBA-07D0-E2E480A41708}"/>
          </ac:spMkLst>
        </pc:spChg>
      </pc:sldChg>
      <pc:sldChg chg="modSp">
        <pc:chgData name="Fredi, Febin" userId="S::ffredi@wpi.edu::9e96aa58-fff2-4eec-bcaf-36f51cdade07" providerId="AD" clId="Web-{E827D060-D21C-46D5-96B7-967D03ECCD9E}" dt="2022-12-09T19:32:15.806" v="3" actId="20577"/>
        <pc:sldMkLst>
          <pc:docMk/>
          <pc:sldMk cId="581601689" sldId="281"/>
        </pc:sldMkLst>
        <pc:spChg chg="mod">
          <ac:chgData name="Fredi, Febin" userId="S::ffredi@wpi.edu::9e96aa58-fff2-4eec-bcaf-36f51cdade07" providerId="AD" clId="Web-{E827D060-D21C-46D5-96B7-967D03ECCD9E}" dt="2022-12-09T19:32:15.806" v="3" actId="20577"/>
          <ac:spMkLst>
            <pc:docMk/>
            <pc:sldMk cId="581601689" sldId="281"/>
            <ac:spMk id="2" creationId="{BDC1194F-9329-7ABB-2BA2-F79383BDD244}"/>
          </ac:spMkLst>
        </pc:spChg>
      </pc:sldChg>
      <pc:sldChg chg="modSp">
        <pc:chgData name="Fredi, Febin" userId="S::ffredi@wpi.edu::9e96aa58-fff2-4eec-bcaf-36f51cdade07" providerId="AD" clId="Web-{E827D060-D21C-46D5-96B7-967D03ECCD9E}" dt="2022-12-09T19:35:43.834" v="57" actId="20577"/>
        <pc:sldMkLst>
          <pc:docMk/>
          <pc:sldMk cId="461578775" sldId="284"/>
        </pc:sldMkLst>
        <pc:graphicFrameChg chg="modGraphic">
          <ac:chgData name="Fredi, Febin" userId="S::ffredi@wpi.edu::9e96aa58-fff2-4eec-bcaf-36f51cdade07" providerId="AD" clId="Web-{E827D060-D21C-46D5-96B7-967D03ECCD9E}" dt="2022-12-09T19:35:43.834" v="57" actId="20577"/>
          <ac:graphicFrameMkLst>
            <pc:docMk/>
            <pc:sldMk cId="461578775" sldId="284"/>
            <ac:graphicFrameMk id="3" creationId="{4D3E59C1-5084-818D-A780-8C2ECF33550A}"/>
          </ac:graphicFrameMkLst>
        </pc:graphicFrameChg>
      </pc:sldChg>
    </pc:docChg>
  </pc:docChgLst>
  <pc:docChgLst>
    <pc:chgData name="Datwani, Devesh" userId="S::dbdatwani@wpi.edu::4055350f-d99c-484c-80a3-5e8bcf851962" providerId="AD" clId="Web-{8CE91F33-08F3-0D45-4000-6D6160976D9D}"/>
    <pc:docChg chg="modSld">
      <pc:chgData name="Datwani, Devesh" userId="S::dbdatwani@wpi.edu::4055350f-d99c-484c-80a3-5e8bcf851962" providerId="AD" clId="Web-{8CE91F33-08F3-0D45-4000-6D6160976D9D}" dt="2022-12-13T22:17:26.261" v="127" actId="20577"/>
      <pc:docMkLst>
        <pc:docMk/>
      </pc:docMkLst>
      <pc:sldChg chg="modSp">
        <pc:chgData name="Datwani, Devesh" userId="S::dbdatwani@wpi.edu::4055350f-d99c-484c-80a3-5e8bcf851962" providerId="AD" clId="Web-{8CE91F33-08F3-0D45-4000-6D6160976D9D}" dt="2022-12-13T22:17:26.261" v="127" actId="20577"/>
        <pc:sldMkLst>
          <pc:docMk/>
          <pc:sldMk cId="1321144438" sldId="258"/>
        </pc:sldMkLst>
        <pc:spChg chg="mod">
          <ac:chgData name="Datwani, Devesh" userId="S::dbdatwani@wpi.edu::4055350f-d99c-484c-80a3-5e8bcf851962" providerId="AD" clId="Web-{8CE91F33-08F3-0D45-4000-6D6160976D9D}" dt="2022-12-13T22:17:26.261" v="127" actId="20577"/>
          <ac:spMkLst>
            <pc:docMk/>
            <pc:sldMk cId="1321144438" sldId="258"/>
            <ac:spMk id="499718" creationId="{00000000-0000-0000-0000-000000000000}"/>
          </ac:spMkLst>
        </pc:spChg>
      </pc:sldChg>
      <pc:sldChg chg="modSp">
        <pc:chgData name="Datwani, Devesh" userId="S::dbdatwani@wpi.edu::4055350f-d99c-484c-80a3-5e8bcf851962" providerId="AD" clId="Web-{8CE91F33-08F3-0D45-4000-6D6160976D9D}" dt="2022-12-13T22:11:21.548" v="8" actId="20577"/>
        <pc:sldMkLst>
          <pc:docMk/>
          <pc:sldMk cId="2147750930" sldId="260"/>
        </pc:sldMkLst>
        <pc:spChg chg="mod">
          <ac:chgData name="Datwani, Devesh" userId="S::dbdatwani@wpi.edu::4055350f-d99c-484c-80a3-5e8bcf851962" providerId="AD" clId="Web-{8CE91F33-08F3-0D45-4000-6D6160976D9D}" dt="2022-12-13T22:11:21.548" v="8" actId="20577"/>
          <ac:spMkLst>
            <pc:docMk/>
            <pc:sldMk cId="2147750930" sldId="260"/>
            <ac:spMk id="499718" creationId="{00000000-0000-0000-0000-000000000000}"/>
          </ac:spMkLst>
        </pc:spChg>
      </pc:sldChg>
      <pc:sldChg chg="modSp">
        <pc:chgData name="Datwani, Devesh" userId="S::dbdatwani@wpi.edu::4055350f-d99c-484c-80a3-5e8bcf851962" providerId="AD" clId="Web-{8CE91F33-08F3-0D45-4000-6D6160976D9D}" dt="2022-12-13T19:26:21.800" v="2" actId="20577"/>
        <pc:sldMkLst>
          <pc:docMk/>
          <pc:sldMk cId="273993894" sldId="261"/>
        </pc:sldMkLst>
        <pc:spChg chg="mod">
          <ac:chgData name="Datwani, Devesh" userId="S::dbdatwani@wpi.edu::4055350f-d99c-484c-80a3-5e8bcf851962" providerId="AD" clId="Web-{8CE91F33-08F3-0D45-4000-6D6160976D9D}" dt="2022-12-13T19:26:04.956" v="0" actId="20577"/>
          <ac:spMkLst>
            <pc:docMk/>
            <pc:sldMk cId="273993894" sldId="261"/>
            <ac:spMk id="2" creationId="{00000000-0000-0000-0000-000000000000}"/>
          </ac:spMkLst>
        </pc:spChg>
        <pc:spChg chg="mod">
          <ac:chgData name="Datwani, Devesh" userId="S::dbdatwani@wpi.edu::4055350f-d99c-484c-80a3-5e8bcf851962" providerId="AD" clId="Web-{8CE91F33-08F3-0D45-4000-6D6160976D9D}" dt="2022-12-13T19:26:13.597" v="1" actId="20577"/>
          <ac:spMkLst>
            <pc:docMk/>
            <pc:sldMk cId="273993894" sldId="261"/>
            <ac:spMk id="3" creationId="{00000000-0000-0000-0000-000000000000}"/>
          </ac:spMkLst>
        </pc:spChg>
        <pc:spChg chg="mod">
          <ac:chgData name="Datwani, Devesh" userId="S::dbdatwani@wpi.edu::4055350f-d99c-484c-80a3-5e8bcf851962" providerId="AD" clId="Web-{8CE91F33-08F3-0D45-4000-6D6160976D9D}" dt="2022-12-13T19:26:21.800" v="2" actId="20577"/>
          <ac:spMkLst>
            <pc:docMk/>
            <pc:sldMk cId="273993894" sldId="261"/>
            <ac:spMk id="5" creationId="{DE5EC68E-EBB9-0874-C9E4-4FFF40BCAE99}"/>
          </ac:spMkLst>
        </pc:spChg>
      </pc:sldChg>
      <pc:sldChg chg="modSp">
        <pc:chgData name="Datwani, Devesh" userId="S::dbdatwani@wpi.edu::4055350f-d99c-484c-80a3-5e8bcf851962" providerId="AD" clId="Web-{8CE91F33-08F3-0D45-4000-6D6160976D9D}" dt="2022-12-13T22:12:15.221" v="50" actId="20577"/>
        <pc:sldMkLst>
          <pc:docMk/>
          <pc:sldMk cId="724485874" sldId="262"/>
        </pc:sldMkLst>
        <pc:spChg chg="mod">
          <ac:chgData name="Datwani, Devesh" userId="S::dbdatwani@wpi.edu::4055350f-d99c-484c-80a3-5e8bcf851962" providerId="AD" clId="Web-{8CE91F33-08F3-0D45-4000-6D6160976D9D}" dt="2022-12-13T22:12:15.221" v="50" actId="20577"/>
          <ac:spMkLst>
            <pc:docMk/>
            <pc:sldMk cId="724485874" sldId="262"/>
            <ac:spMk id="2" creationId="{5DC72455-3C04-718D-1DA4-016B72FFC4EC}"/>
          </ac:spMkLst>
        </pc:spChg>
      </pc:sldChg>
      <pc:sldChg chg="modSp">
        <pc:chgData name="Datwani, Devesh" userId="S::dbdatwani@wpi.edu::4055350f-d99c-484c-80a3-5e8bcf851962" providerId="AD" clId="Web-{8CE91F33-08F3-0D45-4000-6D6160976D9D}" dt="2022-12-13T22:11:32.048" v="10" actId="20577"/>
        <pc:sldMkLst>
          <pc:docMk/>
          <pc:sldMk cId="1766878755" sldId="265"/>
        </pc:sldMkLst>
        <pc:spChg chg="mod">
          <ac:chgData name="Datwani, Devesh" userId="S::dbdatwani@wpi.edu::4055350f-d99c-484c-80a3-5e8bcf851962" providerId="AD" clId="Web-{8CE91F33-08F3-0D45-4000-6D6160976D9D}" dt="2022-12-13T22:11:32.048" v="10" actId="20577"/>
          <ac:spMkLst>
            <pc:docMk/>
            <pc:sldMk cId="1766878755" sldId="265"/>
            <ac:spMk id="499718" creationId="{00000000-0000-0000-0000-000000000000}"/>
          </ac:spMkLst>
        </pc:spChg>
      </pc:sldChg>
      <pc:sldChg chg="modSp">
        <pc:chgData name="Datwani, Devesh" userId="S::dbdatwani@wpi.edu::4055350f-d99c-484c-80a3-5e8bcf851962" providerId="AD" clId="Web-{8CE91F33-08F3-0D45-4000-6D6160976D9D}" dt="2022-12-13T22:11:40.189" v="11" actId="20577"/>
        <pc:sldMkLst>
          <pc:docMk/>
          <pc:sldMk cId="2074702151" sldId="269"/>
        </pc:sldMkLst>
        <pc:spChg chg="mod">
          <ac:chgData name="Datwani, Devesh" userId="S::dbdatwani@wpi.edu::4055350f-d99c-484c-80a3-5e8bcf851962" providerId="AD" clId="Web-{8CE91F33-08F3-0D45-4000-6D6160976D9D}" dt="2022-12-13T22:11:40.189" v="11" actId="20577"/>
          <ac:spMkLst>
            <pc:docMk/>
            <pc:sldMk cId="2074702151" sldId="269"/>
            <ac:spMk id="499718" creationId="{00000000-0000-0000-0000-000000000000}"/>
          </ac:spMkLst>
        </pc:spChg>
      </pc:sldChg>
      <pc:sldChg chg="addSp modSp mod modClrScheme modShow chgLayout">
        <pc:chgData name="Datwani, Devesh" userId="S::dbdatwani@wpi.edu::4055350f-d99c-484c-80a3-5e8bcf851962" providerId="AD" clId="Web-{8CE91F33-08F3-0D45-4000-6D6160976D9D}" dt="2022-12-13T22:16:30.729" v="124" actId="20577"/>
        <pc:sldMkLst>
          <pc:docMk/>
          <pc:sldMk cId="1323648144" sldId="272"/>
        </pc:sldMkLst>
        <pc:spChg chg="mod">
          <ac:chgData name="Datwani, Devesh" userId="S::dbdatwani@wpi.edu::4055350f-d99c-484c-80a3-5e8bcf851962" providerId="AD" clId="Web-{8CE91F33-08F3-0D45-4000-6D6160976D9D}" dt="2022-12-13T22:13:29.942" v="60"/>
          <ac:spMkLst>
            <pc:docMk/>
            <pc:sldMk cId="1323648144" sldId="272"/>
            <ac:spMk id="6" creationId="{00000000-0000-0000-0000-000000000000}"/>
          </ac:spMkLst>
        </pc:spChg>
        <pc:spChg chg="mod">
          <ac:chgData name="Datwani, Devesh" userId="S::dbdatwani@wpi.edu::4055350f-d99c-484c-80a3-5e8bcf851962" providerId="AD" clId="Web-{8CE91F33-08F3-0D45-4000-6D6160976D9D}" dt="2022-12-13T22:16:30.729" v="124" actId="20577"/>
          <ac:spMkLst>
            <pc:docMk/>
            <pc:sldMk cId="1323648144" sldId="272"/>
            <ac:spMk id="499718" creationId="{00000000-0000-0000-0000-000000000000}"/>
          </ac:spMkLst>
        </pc:spChg>
        <pc:spChg chg="add mod">
          <ac:chgData name="Datwani, Devesh" userId="S::dbdatwani@wpi.edu::4055350f-d99c-484c-80a3-5e8bcf851962" providerId="AD" clId="Web-{8CE91F33-08F3-0D45-4000-6D6160976D9D}" dt="2022-12-13T22:14:00.584" v="104" actId="20577"/>
          <ac:spMkLst>
            <pc:docMk/>
            <pc:sldMk cId="1323648144" sldId="272"/>
            <ac:spMk id="499723" creationId="{AAF0E090-59E3-D749-1858-C7E49A2622BA}"/>
          </ac:spMkLst>
        </pc:spChg>
        <pc:spChg chg="add mod">
          <ac:chgData name="Datwani, Devesh" userId="S::dbdatwani@wpi.edu::4055350f-d99c-484c-80a3-5e8bcf851962" providerId="AD" clId="Web-{8CE91F33-08F3-0D45-4000-6D6160976D9D}" dt="2022-12-13T22:13:29.942" v="60"/>
          <ac:spMkLst>
            <pc:docMk/>
            <pc:sldMk cId="1323648144" sldId="272"/>
            <ac:spMk id="499725" creationId="{95AB1967-0F80-F1F7-0425-AB2B4C6DADF2}"/>
          </ac:spMkLst>
        </pc:spChg>
        <pc:picChg chg="mod modCrop">
          <ac:chgData name="Datwani, Devesh" userId="S::dbdatwani@wpi.edu::4055350f-d99c-484c-80a3-5e8bcf851962" providerId="AD" clId="Web-{8CE91F33-08F3-0D45-4000-6D6160976D9D}" dt="2022-12-13T22:16:22.525" v="123" actId="1076"/>
          <ac:picMkLst>
            <pc:docMk/>
            <pc:sldMk cId="1323648144" sldId="272"/>
            <ac:picMk id="3" creationId="{18FBADB0-0ED6-B256-30F8-A19893C5982F}"/>
          </ac:picMkLst>
        </pc:picChg>
      </pc:sldChg>
      <pc:sldChg chg="modSp">
        <pc:chgData name="Datwani, Devesh" userId="S::dbdatwani@wpi.edu::4055350f-d99c-484c-80a3-5e8bcf851962" providerId="AD" clId="Web-{8CE91F33-08F3-0D45-4000-6D6160976D9D}" dt="2022-12-13T22:13:14.192" v="58" actId="20577"/>
        <pc:sldMkLst>
          <pc:docMk/>
          <pc:sldMk cId="94690185" sldId="273"/>
        </pc:sldMkLst>
        <pc:spChg chg="mod">
          <ac:chgData name="Datwani, Devesh" userId="S::dbdatwani@wpi.edu::4055350f-d99c-484c-80a3-5e8bcf851962" providerId="AD" clId="Web-{8CE91F33-08F3-0D45-4000-6D6160976D9D}" dt="2022-12-13T22:13:14.192" v="58" actId="20577"/>
          <ac:spMkLst>
            <pc:docMk/>
            <pc:sldMk cId="94690185" sldId="273"/>
            <ac:spMk id="499718" creationId="{00000000-0000-0000-0000-000000000000}"/>
          </ac:spMkLst>
        </pc:spChg>
      </pc:sldChg>
      <pc:sldChg chg="modSp">
        <pc:chgData name="Datwani, Devesh" userId="S::dbdatwani@wpi.edu::4055350f-d99c-484c-80a3-5e8bcf851962" providerId="AD" clId="Web-{8CE91F33-08F3-0D45-4000-6D6160976D9D}" dt="2022-12-13T22:12:24.659" v="53" actId="20577"/>
        <pc:sldMkLst>
          <pc:docMk/>
          <pc:sldMk cId="186658401" sldId="274"/>
        </pc:sldMkLst>
        <pc:spChg chg="mod">
          <ac:chgData name="Datwani, Devesh" userId="S::dbdatwani@wpi.edu::4055350f-d99c-484c-80a3-5e8bcf851962" providerId="AD" clId="Web-{8CE91F33-08F3-0D45-4000-6D6160976D9D}" dt="2022-12-13T22:12:24.659" v="53" actId="20577"/>
          <ac:spMkLst>
            <pc:docMk/>
            <pc:sldMk cId="186658401" sldId="274"/>
            <ac:spMk id="2" creationId="{5DC72455-3C04-718D-1DA4-016B72FFC4EC}"/>
          </ac:spMkLst>
        </pc:spChg>
      </pc:sldChg>
      <pc:sldChg chg="modSp">
        <pc:chgData name="Datwani, Devesh" userId="S::dbdatwani@wpi.edu::4055350f-d99c-484c-80a3-5e8bcf851962" providerId="AD" clId="Web-{8CE91F33-08F3-0D45-4000-6D6160976D9D}" dt="2022-12-13T22:17:22.886" v="126" actId="20577"/>
        <pc:sldMkLst>
          <pc:docMk/>
          <pc:sldMk cId="4292164692" sldId="275"/>
        </pc:sldMkLst>
        <pc:spChg chg="mod">
          <ac:chgData name="Datwani, Devesh" userId="S::dbdatwani@wpi.edu::4055350f-d99c-484c-80a3-5e8bcf851962" providerId="AD" clId="Web-{8CE91F33-08F3-0D45-4000-6D6160976D9D}" dt="2022-12-13T22:17:22.886" v="126" actId="20577"/>
          <ac:spMkLst>
            <pc:docMk/>
            <pc:sldMk cId="4292164692" sldId="275"/>
            <ac:spMk id="499718" creationId="{00000000-0000-0000-0000-000000000000}"/>
          </ac:spMkLst>
        </pc:spChg>
      </pc:sldChg>
      <pc:sldChg chg="modSp">
        <pc:chgData name="Datwani, Devesh" userId="S::dbdatwani@wpi.edu::4055350f-d99c-484c-80a3-5e8bcf851962" providerId="AD" clId="Web-{8CE91F33-08F3-0D45-4000-6D6160976D9D}" dt="2022-12-13T22:11:26.298" v="9" actId="20577"/>
        <pc:sldMkLst>
          <pc:docMk/>
          <pc:sldMk cId="3995125382" sldId="276"/>
        </pc:sldMkLst>
        <pc:spChg chg="mod">
          <ac:chgData name="Datwani, Devesh" userId="S::dbdatwani@wpi.edu::4055350f-d99c-484c-80a3-5e8bcf851962" providerId="AD" clId="Web-{8CE91F33-08F3-0D45-4000-6D6160976D9D}" dt="2022-12-13T22:11:26.298" v="9" actId="20577"/>
          <ac:spMkLst>
            <pc:docMk/>
            <pc:sldMk cId="3995125382" sldId="276"/>
            <ac:spMk id="499718" creationId="{00000000-0000-0000-0000-000000000000}"/>
          </ac:spMkLst>
        </pc:spChg>
      </pc:sldChg>
      <pc:sldChg chg="modSp">
        <pc:chgData name="Datwani, Devesh" userId="S::dbdatwani@wpi.edu::4055350f-d99c-484c-80a3-5e8bcf851962" providerId="AD" clId="Web-{8CE91F33-08F3-0D45-4000-6D6160976D9D}" dt="2022-12-13T22:12:04.893" v="32" actId="20577"/>
        <pc:sldMkLst>
          <pc:docMk/>
          <pc:sldMk cId="2824219629" sldId="278"/>
        </pc:sldMkLst>
        <pc:spChg chg="mod">
          <ac:chgData name="Datwani, Devesh" userId="S::dbdatwani@wpi.edu::4055350f-d99c-484c-80a3-5e8bcf851962" providerId="AD" clId="Web-{8CE91F33-08F3-0D45-4000-6D6160976D9D}" dt="2022-12-13T22:12:04.893" v="32" actId="20577"/>
          <ac:spMkLst>
            <pc:docMk/>
            <pc:sldMk cId="2824219629" sldId="278"/>
            <ac:spMk id="2" creationId="{ED1EB889-5C2D-5DBA-07D0-E2E480A41708}"/>
          </ac:spMkLst>
        </pc:spChg>
      </pc:sldChg>
      <pc:sldChg chg="modSp">
        <pc:chgData name="Datwani, Devesh" userId="S::dbdatwani@wpi.edu::4055350f-d99c-484c-80a3-5e8bcf851962" providerId="AD" clId="Web-{8CE91F33-08F3-0D45-4000-6D6160976D9D}" dt="2022-12-13T22:12:29.878" v="54" actId="20577"/>
        <pc:sldMkLst>
          <pc:docMk/>
          <pc:sldMk cId="1437909921" sldId="280"/>
        </pc:sldMkLst>
        <pc:spChg chg="mod">
          <ac:chgData name="Datwani, Devesh" userId="S::dbdatwani@wpi.edu::4055350f-d99c-484c-80a3-5e8bcf851962" providerId="AD" clId="Web-{8CE91F33-08F3-0D45-4000-6D6160976D9D}" dt="2022-12-13T22:12:29.878" v="54" actId="20577"/>
          <ac:spMkLst>
            <pc:docMk/>
            <pc:sldMk cId="1437909921" sldId="280"/>
            <ac:spMk id="2" creationId="{5DC72455-3C04-718D-1DA4-016B72FFC4EC}"/>
          </ac:spMkLst>
        </pc:spChg>
      </pc:sldChg>
      <pc:sldChg chg="modSp">
        <pc:chgData name="Datwani, Devesh" userId="S::dbdatwani@wpi.edu::4055350f-d99c-484c-80a3-5e8bcf851962" providerId="AD" clId="Web-{8CE91F33-08F3-0D45-4000-6D6160976D9D}" dt="2022-12-13T22:13:06.707" v="56" actId="20577"/>
        <pc:sldMkLst>
          <pc:docMk/>
          <pc:sldMk cId="581601689" sldId="281"/>
        </pc:sldMkLst>
        <pc:spChg chg="mod">
          <ac:chgData name="Datwani, Devesh" userId="S::dbdatwani@wpi.edu::4055350f-d99c-484c-80a3-5e8bcf851962" providerId="AD" clId="Web-{8CE91F33-08F3-0D45-4000-6D6160976D9D}" dt="2022-12-13T22:13:06.707" v="56" actId="20577"/>
          <ac:spMkLst>
            <pc:docMk/>
            <pc:sldMk cId="581601689" sldId="281"/>
            <ac:spMk id="2" creationId="{BDC1194F-9329-7ABB-2BA2-F79383BDD244}"/>
          </ac:spMkLst>
        </pc:spChg>
      </pc:sldChg>
      <pc:sldChg chg="modSp">
        <pc:chgData name="Datwani, Devesh" userId="S::dbdatwani@wpi.edu::4055350f-d99c-484c-80a3-5e8bcf851962" providerId="AD" clId="Web-{8CE91F33-08F3-0D45-4000-6D6160976D9D}" dt="2022-12-13T22:13:11.176" v="57" actId="20577"/>
        <pc:sldMkLst>
          <pc:docMk/>
          <pc:sldMk cId="3393876017" sldId="283"/>
        </pc:sldMkLst>
        <pc:spChg chg="mod">
          <ac:chgData name="Datwani, Devesh" userId="S::dbdatwani@wpi.edu::4055350f-d99c-484c-80a3-5e8bcf851962" providerId="AD" clId="Web-{8CE91F33-08F3-0D45-4000-6D6160976D9D}" dt="2022-12-13T22:13:11.176" v="57" actId="20577"/>
          <ac:spMkLst>
            <pc:docMk/>
            <pc:sldMk cId="3393876017" sldId="283"/>
            <ac:spMk id="499718" creationId="{00000000-0000-0000-0000-000000000000}"/>
          </ac:spMkLst>
        </pc:spChg>
      </pc:sldChg>
      <pc:sldChg chg="modSp">
        <pc:chgData name="Datwani, Devesh" userId="S::dbdatwani@wpi.edu::4055350f-d99c-484c-80a3-5e8bcf851962" providerId="AD" clId="Web-{8CE91F33-08F3-0D45-4000-6D6160976D9D}" dt="2022-12-13T22:11:53.893" v="14" actId="20577"/>
        <pc:sldMkLst>
          <pc:docMk/>
          <pc:sldMk cId="461578775" sldId="284"/>
        </pc:sldMkLst>
        <pc:spChg chg="mod">
          <ac:chgData name="Datwani, Devesh" userId="S::dbdatwani@wpi.edu::4055350f-d99c-484c-80a3-5e8bcf851962" providerId="AD" clId="Web-{8CE91F33-08F3-0D45-4000-6D6160976D9D}" dt="2022-12-13T22:11:44.330" v="12" actId="20577"/>
          <ac:spMkLst>
            <pc:docMk/>
            <pc:sldMk cId="461578775" sldId="284"/>
            <ac:spMk id="499718" creationId="{00000000-0000-0000-0000-000000000000}"/>
          </ac:spMkLst>
        </pc:spChg>
        <pc:graphicFrameChg chg="modGraphic">
          <ac:chgData name="Datwani, Devesh" userId="S::dbdatwani@wpi.edu::4055350f-d99c-484c-80a3-5e8bcf851962" providerId="AD" clId="Web-{8CE91F33-08F3-0D45-4000-6D6160976D9D}" dt="2022-12-13T22:11:53.893" v="14" actId="20577"/>
          <ac:graphicFrameMkLst>
            <pc:docMk/>
            <pc:sldMk cId="461578775" sldId="284"/>
            <ac:graphicFrameMk id="3" creationId="{4D3E59C1-5084-818D-A780-8C2ECF33550A}"/>
          </ac:graphicFrameMkLst>
        </pc:graphicFrameChg>
      </pc:sldChg>
      <pc:sldChg chg="modSp">
        <pc:chgData name="Datwani, Devesh" userId="S::dbdatwani@wpi.edu::4055350f-d99c-484c-80a3-5e8bcf851962" providerId="AD" clId="Web-{8CE91F33-08F3-0D45-4000-6D6160976D9D}" dt="2022-12-13T22:16:34.510" v="125" actId="20577"/>
        <pc:sldMkLst>
          <pc:docMk/>
          <pc:sldMk cId="2442572451" sldId="285"/>
        </pc:sldMkLst>
        <pc:spChg chg="mod">
          <ac:chgData name="Datwani, Devesh" userId="S::dbdatwani@wpi.edu::4055350f-d99c-484c-80a3-5e8bcf851962" providerId="AD" clId="Web-{8CE91F33-08F3-0D45-4000-6D6160976D9D}" dt="2022-12-13T22:16:34.510" v="125" actId="20577"/>
          <ac:spMkLst>
            <pc:docMk/>
            <pc:sldMk cId="2442572451" sldId="285"/>
            <ac:spMk id="499718" creationId="{00000000-0000-0000-0000-000000000000}"/>
          </ac:spMkLst>
        </pc:spChg>
      </pc:sldChg>
      <pc:sldChg chg="modSp">
        <pc:chgData name="Datwani, Devesh" userId="S::dbdatwani@wpi.edu::4055350f-d99c-484c-80a3-5e8bcf851962" providerId="AD" clId="Web-{8CE91F33-08F3-0D45-4000-6D6160976D9D}" dt="2022-12-13T22:12:21.753" v="52" actId="20577"/>
        <pc:sldMkLst>
          <pc:docMk/>
          <pc:sldMk cId="132084498" sldId="286"/>
        </pc:sldMkLst>
        <pc:spChg chg="mod">
          <ac:chgData name="Datwani, Devesh" userId="S::dbdatwani@wpi.edu::4055350f-d99c-484c-80a3-5e8bcf851962" providerId="AD" clId="Web-{8CE91F33-08F3-0D45-4000-6D6160976D9D}" dt="2022-12-13T22:12:21.753" v="52" actId="20577"/>
          <ac:spMkLst>
            <pc:docMk/>
            <pc:sldMk cId="132084498" sldId="286"/>
            <ac:spMk id="7" creationId="{9B2BCF27-73A0-9E33-1A7E-5544E9B8EEB3}"/>
          </ac:spMkLst>
        </pc:spChg>
        <pc:spChg chg="mod">
          <ac:chgData name="Datwani, Devesh" userId="S::dbdatwani@wpi.edu::4055350f-d99c-484c-80a3-5e8bcf851962" providerId="AD" clId="Web-{8CE91F33-08F3-0D45-4000-6D6160976D9D}" dt="2022-12-13T22:12:19.581" v="51" actId="20577"/>
          <ac:spMkLst>
            <pc:docMk/>
            <pc:sldMk cId="132084498" sldId="286"/>
            <ac:spMk id="499718" creationId="{00000000-0000-0000-0000-000000000000}"/>
          </ac:spMkLst>
        </pc:spChg>
      </pc:sldChg>
      <pc:sldChg chg="modSp">
        <pc:chgData name="Datwani, Devesh" userId="S::dbdatwani@wpi.edu::4055350f-d99c-484c-80a3-5e8bcf851962" providerId="AD" clId="Web-{8CE91F33-08F3-0D45-4000-6D6160976D9D}" dt="2022-12-13T22:11:11.079" v="6" actId="20577"/>
        <pc:sldMkLst>
          <pc:docMk/>
          <pc:sldMk cId="3682656664" sldId="287"/>
        </pc:sldMkLst>
        <pc:spChg chg="mod">
          <ac:chgData name="Datwani, Devesh" userId="S::dbdatwani@wpi.edu::4055350f-d99c-484c-80a3-5e8bcf851962" providerId="AD" clId="Web-{8CE91F33-08F3-0D45-4000-6D6160976D9D}" dt="2022-12-13T22:11:11.079" v="6" actId="20577"/>
          <ac:spMkLst>
            <pc:docMk/>
            <pc:sldMk cId="3682656664" sldId="287"/>
            <ac:spMk id="499718" creationId="{00000000-0000-0000-0000-000000000000}"/>
          </ac:spMkLst>
        </pc:spChg>
        <pc:spChg chg="mod">
          <ac:chgData name="Datwani, Devesh" userId="S::dbdatwani@wpi.edu::4055350f-d99c-484c-80a3-5e8bcf851962" providerId="AD" clId="Web-{8CE91F33-08F3-0D45-4000-6D6160976D9D}" dt="2022-12-13T22:11:00.188" v="4" actId="20577"/>
          <ac:spMkLst>
            <pc:docMk/>
            <pc:sldMk cId="3682656664" sldId="287"/>
            <ac:spMk id="499719" creationId="{00000000-0000-0000-0000-000000000000}"/>
          </ac:spMkLst>
        </pc:spChg>
      </pc:sldChg>
      <pc:sldChg chg="modSp">
        <pc:chgData name="Datwani, Devesh" userId="S::dbdatwani@wpi.edu::4055350f-d99c-484c-80a3-5e8bcf851962" providerId="AD" clId="Web-{8CE91F33-08F3-0D45-4000-6D6160976D9D}" dt="2022-12-13T22:11:16.329" v="7" actId="20577"/>
        <pc:sldMkLst>
          <pc:docMk/>
          <pc:sldMk cId="3881716661" sldId="288"/>
        </pc:sldMkLst>
        <pc:spChg chg="mod">
          <ac:chgData name="Datwani, Devesh" userId="S::dbdatwani@wpi.edu::4055350f-d99c-484c-80a3-5e8bcf851962" providerId="AD" clId="Web-{8CE91F33-08F3-0D45-4000-6D6160976D9D}" dt="2022-12-13T22:11:04.938" v="5" actId="20577"/>
          <ac:spMkLst>
            <pc:docMk/>
            <pc:sldMk cId="3881716661" sldId="288"/>
            <ac:spMk id="7" creationId="{EF62FB65-BA05-1BC2-5304-CC6C84C3555A}"/>
          </ac:spMkLst>
        </pc:spChg>
        <pc:spChg chg="mod">
          <ac:chgData name="Datwani, Devesh" userId="S::dbdatwani@wpi.edu::4055350f-d99c-484c-80a3-5e8bcf851962" providerId="AD" clId="Web-{8CE91F33-08F3-0D45-4000-6D6160976D9D}" dt="2022-12-13T22:11:16.329" v="7" actId="20577"/>
          <ac:spMkLst>
            <pc:docMk/>
            <pc:sldMk cId="3881716661" sldId="288"/>
            <ac:spMk id="499718" creationId="{00000000-0000-0000-0000-000000000000}"/>
          </ac:spMkLst>
        </pc:spChg>
      </pc:sldChg>
    </pc:docChg>
  </pc:docChgLst>
  <pc:docChgLst>
    <pc:chgData name="Fredi, Febin" userId="S::ffredi@wpi.edu::9e96aa58-fff2-4eec-bcaf-36f51cdade07" providerId="AD" clId="Web-{CB3F52EA-AFC1-4B1F-BE92-EE620702B8E7}"/>
    <pc:docChg chg="modSld">
      <pc:chgData name="Fredi, Febin" userId="S::ffredi@wpi.edu::9e96aa58-fff2-4eec-bcaf-36f51cdade07" providerId="AD" clId="Web-{CB3F52EA-AFC1-4B1F-BE92-EE620702B8E7}" dt="2022-12-09T18:55:04.581" v="9" actId="20577"/>
      <pc:docMkLst>
        <pc:docMk/>
      </pc:docMkLst>
      <pc:sldChg chg="modSp">
        <pc:chgData name="Fredi, Febin" userId="S::ffredi@wpi.edu::9e96aa58-fff2-4eec-bcaf-36f51cdade07" providerId="AD" clId="Web-{CB3F52EA-AFC1-4B1F-BE92-EE620702B8E7}" dt="2022-12-09T18:54:52.690" v="2" actId="20577"/>
        <pc:sldMkLst>
          <pc:docMk/>
          <pc:sldMk cId="186658401" sldId="274"/>
        </pc:sldMkLst>
        <pc:spChg chg="mod">
          <ac:chgData name="Fredi, Febin" userId="S::ffredi@wpi.edu::9e96aa58-fff2-4eec-bcaf-36f51cdade07" providerId="AD" clId="Web-{CB3F52EA-AFC1-4B1F-BE92-EE620702B8E7}" dt="2022-12-09T18:54:52.690" v="2" actId="20577"/>
          <ac:spMkLst>
            <pc:docMk/>
            <pc:sldMk cId="186658401" sldId="274"/>
            <ac:spMk id="2" creationId="{5DC72455-3C04-718D-1DA4-016B72FFC4EC}"/>
          </ac:spMkLst>
        </pc:spChg>
      </pc:sldChg>
      <pc:sldChg chg="modSp">
        <pc:chgData name="Fredi, Febin" userId="S::ffredi@wpi.edu::9e96aa58-fff2-4eec-bcaf-36f51cdade07" providerId="AD" clId="Web-{CB3F52EA-AFC1-4B1F-BE92-EE620702B8E7}" dt="2022-12-09T18:55:04.581" v="9" actId="20577"/>
        <pc:sldMkLst>
          <pc:docMk/>
          <pc:sldMk cId="1437909921" sldId="280"/>
        </pc:sldMkLst>
        <pc:spChg chg="mod">
          <ac:chgData name="Fredi, Febin" userId="S::ffredi@wpi.edu::9e96aa58-fff2-4eec-bcaf-36f51cdade07" providerId="AD" clId="Web-{CB3F52EA-AFC1-4B1F-BE92-EE620702B8E7}" dt="2022-12-09T18:55:04.581" v="9" actId="20577"/>
          <ac:spMkLst>
            <pc:docMk/>
            <pc:sldMk cId="1437909921" sldId="280"/>
            <ac:spMk id="2" creationId="{5DC72455-3C04-718D-1DA4-016B72FFC4EC}"/>
          </ac:spMkLst>
        </pc:spChg>
      </pc:sldChg>
    </pc:docChg>
  </pc:docChgLst>
  <pc:docChgLst>
    <pc:chgData name="Datwani, Devesh" userId="S::dbdatwani@wpi.edu::4055350f-d99c-484c-80a3-5e8bcf851962" providerId="AD" clId="Web-{7A2A075A-2102-370F-AE56-2943DFE7CB8F}"/>
    <pc:docChg chg="delSld modSld sldOrd">
      <pc:chgData name="Datwani, Devesh" userId="S::dbdatwani@wpi.edu::4055350f-d99c-484c-80a3-5e8bcf851962" providerId="AD" clId="Web-{7A2A075A-2102-370F-AE56-2943DFE7CB8F}" dt="2022-12-15T02:02:19.711" v="2444" actId="20577"/>
      <pc:docMkLst>
        <pc:docMk/>
      </pc:docMkLst>
      <pc:sldChg chg="addSp delSp modSp mod modClrScheme chgLayout">
        <pc:chgData name="Datwani, Devesh" userId="S::dbdatwani@wpi.edu::4055350f-d99c-484c-80a3-5e8bcf851962" providerId="AD" clId="Web-{7A2A075A-2102-370F-AE56-2943DFE7CB8F}" dt="2022-12-15T01:38:25.661" v="2176"/>
        <pc:sldMkLst>
          <pc:docMk/>
          <pc:sldMk cId="1321144438" sldId="258"/>
        </pc:sldMkLst>
        <pc:spChg chg="add del">
          <ac:chgData name="Datwani, Devesh" userId="S::dbdatwani@wpi.edu::4055350f-d99c-484c-80a3-5e8bcf851962" providerId="AD" clId="Web-{7A2A075A-2102-370F-AE56-2943DFE7CB8F}" dt="2022-12-14T22:06:59.459" v="35"/>
          <ac:spMkLst>
            <pc:docMk/>
            <pc:sldMk cId="1321144438" sldId="258"/>
            <ac:spMk id="2" creationId="{00000000-0000-0000-0000-000000000000}"/>
          </ac:spMkLst>
        </pc:spChg>
        <pc:spChg chg="mod">
          <ac:chgData name="Datwani, Devesh" userId="S::dbdatwani@wpi.edu::4055350f-d99c-484c-80a3-5e8bcf851962" providerId="AD" clId="Web-{7A2A075A-2102-370F-AE56-2943DFE7CB8F}" dt="2022-12-14T22:06:59.459" v="35"/>
          <ac:spMkLst>
            <pc:docMk/>
            <pc:sldMk cId="1321144438" sldId="258"/>
            <ac:spMk id="4" creationId="{00000000-0000-0000-0000-000000000000}"/>
          </ac:spMkLst>
        </pc:spChg>
        <pc:spChg chg="mod">
          <ac:chgData name="Datwani, Devesh" userId="S::dbdatwani@wpi.edu::4055350f-d99c-484c-80a3-5e8bcf851962" providerId="AD" clId="Web-{7A2A075A-2102-370F-AE56-2943DFE7CB8F}" dt="2022-12-15T01:08:40.244" v="1803" actId="20577"/>
          <ac:spMkLst>
            <pc:docMk/>
            <pc:sldMk cId="1321144438" sldId="258"/>
            <ac:spMk id="499718" creationId="{00000000-0000-0000-0000-000000000000}"/>
          </ac:spMkLst>
        </pc:spChg>
        <pc:spChg chg="add del">
          <ac:chgData name="Datwani, Devesh" userId="S::dbdatwani@wpi.edu::4055350f-d99c-484c-80a3-5e8bcf851962" providerId="AD" clId="Web-{7A2A075A-2102-370F-AE56-2943DFE7CB8F}" dt="2022-12-15T01:06:41.204" v="1769"/>
          <ac:spMkLst>
            <pc:docMk/>
            <pc:sldMk cId="1321144438" sldId="258"/>
            <ac:spMk id="499723" creationId="{994782E8-491C-E12E-52E2-1B11FA213430}"/>
          </ac:spMkLst>
        </pc:spChg>
        <pc:spChg chg="add del mod">
          <ac:chgData name="Datwani, Devesh" userId="S::dbdatwani@wpi.edu::4055350f-d99c-484c-80a3-5e8bcf851962" providerId="AD" clId="Web-{7A2A075A-2102-370F-AE56-2943DFE7CB8F}" dt="2022-12-14T22:06:59.444" v="34"/>
          <ac:spMkLst>
            <pc:docMk/>
            <pc:sldMk cId="1321144438" sldId="258"/>
            <ac:spMk id="499724" creationId="{F8725DB3-E2EE-0F1C-39C8-991967BCC82B}"/>
          </ac:spMkLst>
        </pc:spChg>
        <pc:spChg chg="add del mod">
          <ac:chgData name="Datwani, Devesh" userId="S::dbdatwani@wpi.edu::4055350f-d99c-484c-80a3-5e8bcf851962" providerId="AD" clId="Web-{7A2A075A-2102-370F-AE56-2943DFE7CB8F}" dt="2022-12-14T22:06:59.444" v="34"/>
          <ac:spMkLst>
            <pc:docMk/>
            <pc:sldMk cId="1321144438" sldId="258"/>
            <ac:spMk id="499726" creationId="{9E3BCFD7-B0BC-7869-6D08-25F11AC6555D}"/>
          </ac:spMkLst>
        </pc:spChg>
        <pc:spChg chg="add del">
          <ac:chgData name="Datwani, Devesh" userId="S::dbdatwani@wpi.edu::4055350f-d99c-484c-80a3-5e8bcf851962" providerId="AD" clId="Web-{7A2A075A-2102-370F-AE56-2943DFE7CB8F}" dt="2022-12-15T01:07:43.052" v="1779"/>
          <ac:spMkLst>
            <pc:docMk/>
            <pc:sldMk cId="1321144438" sldId="258"/>
            <ac:spMk id="499733" creationId="{EFE50548-457D-F518-D5AE-EEE3938B0715}"/>
          </ac:spMkLst>
        </pc:spChg>
        <pc:graphicFrameChg chg="add del">
          <ac:chgData name="Datwani, Devesh" userId="S::dbdatwani@wpi.edu::4055350f-d99c-484c-80a3-5e8bcf851962" providerId="AD" clId="Web-{7A2A075A-2102-370F-AE56-2943DFE7CB8F}" dt="2022-12-14T22:06:59.459" v="35"/>
          <ac:graphicFrameMkLst>
            <pc:docMk/>
            <pc:sldMk cId="1321144438" sldId="258"/>
            <ac:graphicFrameMk id="3" creationId="{CEE564B9-3B13-3BF5-0802-C76641906C9F}"/>
          </ac:graphicFrameMkLst>
        </pc:graphicFrameChg>
        <pc:graphicFrameChg chg="add del">
          <ac:chgData name="Datwani, Devesh" userId="S::dbdatwani@wpi.edu::4055350f-d99c-484c-80a3-5e8bcf851962" providerId="AD" clId="Web-{7A2A075A-2102-370F-AE56-2943DFE7CB8F}" dt="2022-12-14T22:06:59.444" v="34"/>
          <ac:graphicFrameMkLst>
            <pc:docMk/>
            <pc:sldMk cId="1321144438" sldId="258"/>
            <ac:graphicFrameMk id="499720" creationId="{0B6563F0-2EBE-590E-188A-CAF97194B4CB}"/>
          </ac:graphicFrameMkLst>
        </pc:graphicFrameChg>
        <pc:graphicFrameChg chg="add mod modGraphic">
          <ac:chgData name="Datwani, Devesh" userId="S::dbdatwani@wpi.edu::4055350f-d99c-484c-80a3-5e8bcf851962" providerId="AD" clId="Web-{7A2A075A-2102-370F-AE56-2943DFE7CB8F}" dt="2022-12-15T01:38:25.661" v="2176"/>
          <ac:graphicFrameMkLst>
            <pc:docMk/>
            <pc:sldMk cId="1321144438" sldId="258"/>
            <ac:graphicFrameMk id="499728" creationId="{CEE564B9-3B13-3BF5-0802-C76641906C9F}"/>
          </ac:graphicFrameMkLst>
        </pc:graphicFrameChg>
      </pc:sldChg>
      <pc:sldChg chg="addSp delSp modSp mod ord modClrScheme chgLayout">
        <pc:chgData name="Datwani, Devesh" userId="S::dbdatwani@wpi.edu::4055350f-d99c-484c-80a3-5e8bcf851962" providerId="AD" clId="Web-{7A2A075A-2102-370F-AE56-2943DFE7CB8F}" dt="2022-12-15T01:59:42.904" v="2379" actId="20577"/>
        <pc:sldMkLst>
          <pc:docMk/>
          <pc:sldMk cId="2147750930" sldId="260"/>
        </pc:sldMkLst>
        <pc:spChg chg="mod ord">
          <ac:chgData name="Datwani, Devesh" userId="S::dbdatwani@wpi.edu::4055350f-d99c-484c-80a3-5e8bcf851962" providerId="AD" clId="Web-{7A2A075A-2102-370F-AE56-2943DFE7CB8F}" dt="2022-12-14T23:49:57.800" v="399"/>
          <ac:spMkLst>
            <pc:docMk/>
            <pc:sldMk cId="2147750930" sldId="260"/>
            <ac:spMk id="4" creationId="{00000000-0000-0000-0000-000000000000}"/>
          </ac:spMkLst>
        </pc:spChg>
        <pc:spChg chg="add del mod">
          <ac:chgData name="Datwani, Devesh" userId="S::dbdatwani@wpi.edu::4055350f-d99c-484c-80a3-5e8bcf851962" providerId="AD" clId="Web-{7A2A075A-2102-370F-AE56-2943DFE7CB8F}" dt="2022-12-14T23:46:29.083" v="376"/>
          <ac:spMkLst>
            <pc:docMk/>
            <pc:sldMk cId="2147750930" sldId="260"/>
            <ac:spMk id="6" creationId="{B6DB8F45-6AD9-D3AF-FFB1-944455BB75CE}"/>
          </ac:spMkLst>
        </pc:spChg>
        <pc:spChg chg="add del mod">
          <ac:chgData name="Datwani, Devesh" userId="S::dbdatwani@wpi.edu::4055350f-d99c-484c-80a3-5e8bcf851962" providerId="AD" clId="Web-{7A2A075A-2102-370F-AE56-2943DFE7CB8F}" dt="2022-12-14T23:46:44.021" v="380"/>
          <ac:spMkLst>
            <pc:docMk/>
            <pc:sldMk cId="2147750930" sldId="260"/>
            <ac:spMk id="9" creationId="{BF297780-7909-BFA5-F076-2ECDAE3A56CE}"/>
          </ac:spMkLst>
        </pc:spChg>
        <pc:spChg chg="add del mod">
          <ac:chgData name="Datwani, Devesh" userId="S::dbdatwani@wpi.edu::4055350f-d99c-484c-80a3-5e8bcf851962" providerId="AD" clId="Web-{7A2A075A-2102-370F-AE56-2943DFE7CB8F}" dt="2022-12-14T23:48:37.623" v="391"/>
          <ac:spMkLst>
            <pc:docMk/>
            <pc:sldMk cId="2147750930" sldId="260"/>
            <ac:spMk id="12" creationId="{867DEF6C-C7B0-A5F1-6CFA-2C55F07F3BEC}"/>
          </ac:spMkLst>
        </pc:spChg>
        <pc:spChg chg="add del mod">
          <ac:chgData name="Datwani, Devesh" userId="S::dbdatwani@wpi.edu::4055350f-d99c-484c-80a3-5e8bcf851962" providerId="AD" clId="Web-{7A2A075A-2102-370F-AE56-2943DFE7CB8F}" dt="2022-12-14T23:49:43.127" v="395"/>
          <ac:spMkLst>
            <pc:docMk/>
            <pc:sldMk cId="2147750930" sldId="260"/>
            <ac:spMk id="15" creationId="{B56BF9AE-F2B7-0F2E-47C2-F9ED1AEF700C}"/>
          </ac:spMkLst>
        </pc:spChg>
        <pc:spChg chg="add del mod">
          <ac:chgData name="Datwani, Devesh" userId="S::dbdatwani@wpi.edu::4055350f-d99c-484c-80a3-5e8bcf851962" providerId="AD" clId="Web-{7A2A075A-2102-370F-AE56-2943DFE7CB8F}" dt="2022-12-14T23:50:42.084" v="407"/>
          <ac:spMkLst>
            <pc:docMk/>
            <pc:sldMk cId="2147750930" sldId="260"/>
            <ac:spMk id="19" creationId="{49AE87C6-9177-2715-0234-6E9B79121B14}"/>
          </ac:spMkLst>
        </pc:spChg>
        <pc:spChg chg="add del mod">
          <ac:chgData name="Datwani, Devesh" userId="S::dbdatwani@wpi.edu::4055350f-d99c-484c-80a3-5e8bcf851962" providerId="AD" clId="Web-{7A2A075A-2102-370F-AE56-2943DFE7CB8F}" dt="2022-12-15T00:39:30.657" v="1502"/>
          <ac:spMkLst>
            <pc:docMk/>
            <pc:sldMk cId="2147750930" sldId="260"/>
            <ac:spMk id="21" creationId="{31F60E53-D6B2-6431-2A19-B6B76A0D4981}"/>
          </ac:spMkLst>
        </pc:spChg>
        <pc:spChg chg="add mod">
          <ac:chgData name="Datwani, Devesh" userId="S::dbdatwani@wpi.edu::4055350f-d99c-484c-80a3-5e8bcf851962" providerId="AD" clId="Web-{7A2A075A-2102-370F-AE56-2943DFE7CB8F}" dt="2022-12-15T01:59:42.904" v="2379" actId="20577"/>
          <ac:spMkLst>
            <pc:docMk/>
            <pc:sldMk cId="2147750930" sldId="260"/>
            <ac:spMk id="22" creationId="{21FB6276-00AA-6C82-5187-CD6BFA6D0227}"/>
          </ac:spMkLst>
        </pc:spChg>
        <pc:spChg chg="mod">
          <ac:chgData name="Datwani, Devesh" userId="S::dbdatwani@wpi.edu::4055350f-d99c-484c-80a3-5e8bcf851962" providerId="AD" clId="Web-{7A2A075A-2102-370F-AE56-2943DFE7CB8F}" dt="2022-12-15T01:58:45.572" v="2358" actId="20577"/>
          <ac:spMkLst>
            <pc:docMk/>
            <pc:sldMk cId="2147750930" sldId="260"/>
            <ac:spMk id="499718" creationId="{00000000-0000-0000-0000-000000000000}"/>
          </ac:spMkLst>
        </pc:spChg>
        <pc:spChg chg="del mod">
          <ac:chgData name="Datwani, Devesh" userId="S::dbdatwani@wpi.edu::4055350f-d99c-484c-80a3-5e8bcf851962" providerId="AD" clId="Web-{7A2A075A-2102-370F-AE56-2943DFE7CB8F}" dt="2022-12-14T23:33:46.354" v="236"/>
          <ac:spMkLst>
            <pc:docMk/>
            <pc:sldMk cId="2147750930" sldId="260"/>
            <ac:spMk id="499719" creationId="{00000000-0000-0000-0000-000000000000}"/>
          </ac:spMkLst>
        </pc:spChg>
        <pc:spChg chg="add del mod">
          <ac:chgData name="Datwani, Devesh" userId="S::dbdatwani@wpi.edu::4055350f-d99c-484c-80a3-5e8bcf851962" providerId="AD" clId="Web-{7A2A075A-2102-370F-AE56-2943DFE7CB8F}" dt="2022-12-14T23:46:58.366" v="383"/>
          <ac:spMkLst>
            <pc:docMk/>
            <pc:sldMk cId="2147750930" sldId="260"/>
            <ac:spMk id="499720" creationId="{3BB5551E-F2B9-C486-74FC-559659EE5AD2}"/>
          </ac:spMkLst>
        </pc:spChg>
        <pc:spChg chg="add del mod">
          <ac:chgData name="Datwani, Devesh" userId="S::dbdatwani@wpi.edu::4055350f-d99c-484c-80a3-5e8bcf851962" providerId="AD" clId="Web-{7A2A075A-2102-370F-AE56-2943DFE7CB8F}" dt="2022-12-14T23:46:58.366" v="383"/>
          <ac:spMkLst>
            <pc:docMk/>
            <pc:sldMk cId="2147750930" sldId="260"/>
            <ac:spMk id="499722" creationId="{A4D60CB5-F9C2-ED51-CC33-21D4DEE3A2FB}"/>
          </ac:spMkLst>
        </pc:spChg>
        <pc:spChg chg="add del mod">
          <ac:chgData name="Datwani, Devesh" userId="S::dbdatwani@wpi.edu::4055350f-d99c-484c-80a3-5e8bcf851962" providerId="AD" clId="Web-{7A2A075A-2102-370F-AE56-2943DFE7CB8F}" dt="2022-12-14T23:47:01.772" v="384"/>
          <ac:spMkLst>
            <pc:docMk/>
            <pc:sldMk cId="2147750930" sldId="260"/>
            <ac:spMk id="499724" creationId="{5FE0F2B6-4B47-581E-9D9E-65C52E10A876}"/>
          </ac:spMkLst>
        </pc:spChg>
        <pc:spChg chg="add del mod">
          <ac:chgData name="Datwani, Devesh" userId="S::dbdatwani@wpi.edu::4055350f-d99c-484c-80a3-5e8bcf851962" providerId="AD" clId="Web-{7A2A075A-2102-370F-AE56-2943DFE7CB8F}" dt="2022-12-14T23:49:57.800" v="399"/>
          <ac:spMkLst>
            <pc:docMk/>
            <pc:sldMk cId="2147750930" sldId="260"/>
            <ac:spMk id="499726" creationId="{B96B0718-D8E9-D056-37EC-1726DD4E76BF}"/>
          </ac:spMkLst>
        </pc:spChg>
        <pc:spChg chg="add del mod">
          <ac:chgData name="Datwani, Devesh" userId="S::dbdatwani@wpi.edu::4055350f-d99c-484c-80a3-5e8bcf851962" providerId="AD" clId="Web-{7A2A075A-2102-370F-AE56-2943DFE7CB8F}" dt="2022-12-14T23:49:57.784" v="398"/>
          <ac:spMkLst>
            <pc:docMk/>
            <pc:sldMk cId="2147750930" sldId="260"/>
            <ac:spMk id="499730" creationId="{C19CC902-A89E-0BBD-3408-7392F32EEC9C}"/>
          </ac:spMkLst>
        </pc:spChg>
        <pc:spChg chg="add del mod">
          <ac:chgData name="Datwani, Devesh" userId="S::dbdatwani@wpi.edu::4055350f-d99c-484c-80a3-5e8bcf851962" providerId="AD" clId="Web-{7A2A075A-2102-370F-AE56-2943DFE7CB8F}" dt="2022-12-14T23:49:57.784" v="398"/>
          <ac:spMkLst>
            <pc:docMk/>
            <pc:sldMk cId="2147750930" sldId="260"/>
            <ac:spMk id="499734" creationId="{875AB04C-F684-CC4D-6709-01F0EC9B685F}"/>
          </ac:spMkLst>
        </pc:spChg>
        <pc:spChg chg="add del mod">
          <ac:chgData name="Datwani, Devesh" userId="S::dbdatwani@wpi.edu::4055350f-d99c-484c-80a3-5e8bcf851962" providerId="AD" clId="Web-{7A2A075A-2102-370F-AE56-2943DFE7CB8F}" dt="2022-12-14T23:49:57.784" v="398"/>
          <ac:spMkLst>
            <pc:docMk/>
            <pc:sldMk cId="2147750930" sldId="260"/>
            <ac:spMk id="499737" creationId="{485DED3C-B809-FCDB-6AD7-0409CB95084C}"/>
          </ac:spMkLst>
        </pc:spChg>
        <pc:spChg chg="add del mod">
          <ac:chgData name="Datwani, Devesh" userId="S::dbdatwani@wpi.edu::4055350f-d99c-484c-80a3-5e8bcf851962" providerId="AD" clId="Web-{7A2A075A-2102-370F-AE56-2943DFE7CB8F}" dt="2022-12-14T23:49:57.784" v="398"/>
          <ac:spMkLst>
            <pc:docMk/>
            <pc:sldMk cId="2147750930" sldId="260"/>
            <ac:spMk id="499738" creationId="{40290505-C31F-B10F-823E-EBCEF164A832}"/>
          </ac:spMkLst>
        </pc:spChg>
        <pc:spChg chg="add del">
          <ac:chgData name="Datwani, Devesh" userId="S::dbdatwani@wpi.edu::4055350f-d99c-484c-80a3-5e8bcf851962" providerId="AD" clId="Web-{7A2A075A-2102-370F-AE56-2943DFE7CB8F}" dt="2022-12-14T23:50:36.099" v="403"/>
          <ac:spMkLst>
            <pc:docMk/>
            <pc:sldMk cId="2147750930" sldId="260"/>
            <ac:spMk id="499740" creationId="{5D88E986-3C2C-4745-59AC-23CBD7A9B284}"/>
          </ac:spMkLst>
        </pc:spChg>
        <pc:spChg chg="add del">
          <ac:chgData name="Datwani, Devesh" userId="S::dbdatwani@wpi.edu::4055350f-d99c-484c-80a3-5e8bcf851962" providerId="AD" clId="Web-{7A2A075A-2102-370F-AE56-2943DFE7CB8F}" dt="2022-12-15T00:22:33.901" v="1248"/>
          <ac:spMkLst>
            <pc:docMk/>
            <pc:sldMk cId="2147750930" sldId="260"/>
            <ac:spMk id="499741" creationId="{8AAB5C40-FE79-0297-9ABB-F228DA4CD3EE}"/>
          </ac:spMkLst>
        </pc:spChg>
        <pc:picChg chg="add del mod ord">
          <ac:chgData name="Datwani, Devesh" userId="S::dbdatwani@wpi.edu::4055350f-d99c-484c-80a3-5e8bcf851962" providerId="AD" clId="Web-{7A2A075A-2102-370F-AE56-2943DFE7CB8F}" dt="2022-12-14T23:46:40.521" v="379"/>
          <ac:picMkLst>
            <pc:docMk/>
            <pc:sldMk cId="2147750930" sldId="260"/>
            <ac:picMk id="2" creationId="{B63A4788-2B70-9DEC-1C46-7863158C57BA}"/>
          </ac:picMkLst>
        </pc:picChg>
        <pc:picChg chg="add del mod">
          <ac:chgData name="Datwani, Devesh" userId="S::dbdatwani@wpi.edu::4055350f-d99c-484c-80a3-5e8bcf851962" providerId="AD" clId="Web-{7A2A075A-2102-370F-AE56-2943DFE7CB8F}" dt="2022-12-14T23:36:19.849" v="240"/>
          <ac:picMkLst>
            <pc:docMk/>
            <pc:sldMk cId="2147750930" sldId="260"/>
            <ac:picMk id="3" creationId="{7DF01F4A-CC66-2401-B7D6-E88610C5714A}"/>
          </ac:picMkLst>
        </pc:picChg>
        <pc:picChg chg="add del mod">
          <ac:chgData name="Datwani, Devesh" userId="S::dbdatwani@wpi.edu::4055350f-d99c-484c-80a3-5e8bcf851962" providerId="AD" clId="Web-{7A2A075A-2102-370F-AE56-2943DFE7CB8F}" dt="2022-12-14T23:48:53.514" v="394"/>
          <ac:picMkLst>
            <pc:docMk/>
            <pc:sldMk cId="2147750930" sldId="260"/>
            <ac:picMk id="5" creationId="{6A6ED7CB-8702-23ED-D947-9F0CC796B2B2}"/>
          </ac:picMkLst>
        </pc:picChg>
        <pc:picChg chg="add del mod ord">
          <ac:chgData name="Datwani, Devesh" userId="S::dbdatwani@wpi.edu::4055350f-d99c-484c-80a3-5e8bcf851962" providerId="AD" clId="Web-{7A2A075A-2102-370F-AE56-2943DFE7CB8F}" dt="2022-12-14T23:48:36.310" v="390"/>
          <ac:picMkLst>
            <pc:docMk/>
            <pc:sldMk cId="2147750930" sldId="260"/>
            <ac:picMk id="10" creationId="{9390B3A4-26A0-5CED-D349-5BC36469FBE0}"/>
          </ac:picMkLst>
        </pc:picChg>
        <pc:picChg chg="add del mod ord">
          <ac:chgData name="Datwani, Devesh" userId="S::dbdatwani@wpi.edu::4055350f-d99c-484c-80a3-5e8bcf851962" providerId="AD" clId="Web-{7A2A075A-2102-370F-AE56-2943DFE7CB8F}" dt="2022-12-14T23:48:52.155" v="393"/>
          <ac:picMkLst>
            <pc:docMk/>
            <pc:sldMk cId="2147750930" sldId="260"/>
            <ac:picMk id="13" creationId="{9FA35E31-3CCF-75A8-E415-90BBC293AD72}"/>
          </ac:picMkLst>
        </pc:picChg>
        <pc:picChg chg="add mod ord">
          <ac:chgData name="Datwani, Devesh" userId="S::dbdatwani@wpi.edu::4055350f-d99c-484c-80a3-5e8bcf851962" providerId="AD" clId="Web-{7A2A075A-2102-370F-AE56-2943DFE7CB8F}" dt="2022-12-15T01:59:24.762" v="2374" actId="14100"/>
          <ac:picMkLst>
            <pc:docMk/>
            <pc:sldMk cId="2147750930" sldId="260"/>
            <ac:picMk id="16" creationId="{AFD56413-9D71-7057-F5FF-5A11073D9FE7}"/>
          </ac:picMkLst>
        </pc:picChg>
        <pc:picChg chg="add del mod ord">
          <ac:chgData name="Datwani, Devesh" userId="S::dbdatwani@wpi.edu::4055350f-d99c-484c-80a3-5e8bcf851962" providerId="AD" clId="Web-{7A2A075A-2102-370F-AE56-2943DFE7CB8F}" dt="2022-12-14T23:50:40.490" v="406"/>
          <ac:picMkLst>
            <pc:docMk/>
            <pc:sldMk cId="2147750930" sldId="260"/>
            <ac:picMk id="17" creationId="{D074822A-70AB-344F-4940-14F730F0A6AF}"/>
          </ac:picMkLst>
        </pc:picChg>
        <pc:picChg chg="add mod ord">
          <ac:chgData name="Datwani, Devesh" userId="S::dbdatwani@wpi.edu::4055350f-d99c-484c-80a3-5e8bcf851962" providerId="AD" clId="Web-{7A2A075A-2102-370F-AE56-2943DFE7CB8F}" dt="2022-12-15T01:59:27.731" v="2375" actId="1076"/>
          <ac:picMkLst>
            <pc:docMk/>
            <pc:sldMk cId="2147750930" sldId="260"/>
            <ac:picMk id="20" creationId="{1D74F42A-3979-FFBA-392A-76F16F02E580}"/>
          </ac:picMkLst>
        </pc:picChg>
      </pc:sldChg>
      <pc:sldChg chg="modSp">
        <pc:chgData name="Datwani, Devesh" userId="S::dbdatwani@wpi.edu::4055350f-d99c-484c-80a3-5e8bcf851962" providerId="AD" clId="Web-{7A2A075A-2102-370F-AE56-2943DFE7CB8F}" dt="2022-12-15T01:58:14.366" v="2339" actId="20577"/>
        <pc:sldMkLst>
          <pc:docMk/>
          <pc:sldMk cId="273993894" sldId="261"/>
        </pc:sldMkLst>
        <pc:spChg chg="mod">
          <ac:chgData name="Datwani, Devesh" userId="S::dbdatwani@wpi.edu::4055350f-d99c-484c-80a3-5e8bcf851962" providerId="AD" clId="Web-{7A2A075A-2102-370F-AE56-2943DFE7CB8F}" dt="2022-12-15T01:58:07.960" v="2337" actId="20577"/>
          <ac:spMkLst>
            <pc:docMk/>
            <pc:sldMk cId="273993894" sldId="261"/>
            <ac:spMk id="2" creationId="{00000000-0000-0000-0000-000000000000}"/>
          </ac:spMkLst>
        </pc:spChg>
        <pc:spChg chg="mod">
          <ac:chgData name="Datwani, Devesh" userId="S::dbdatwani@wpi.edu::4055350f-d99c-484c-80a3-5e8bcf851962" providerId="AD" clId="Web-{7A2A075A-2102-370F-AE56-2943DFE7CB8F}" dt="2022-12-15T01:58:11.288" v="2338" actId="20577"/>
          <ac:spMkLst>
            <pc:docMk/>
            <pc:sldMk cId="273993894" sldId="261"/>
            <ac:spMk id="3" creationId="{00000000-0000-0000-0000-000000000000}"/>
          </ac:spMkLst>
        </pc:spChg>
        <pc:spChg chg="mod">
          <ac:chgData name="Datwani, Devesh" userId="S::dbdatwani@wpi.edu::4055350f-d99c-484c-80a3-5e8bcf851962" providerId="AD" clId="Web-{7A2A075A-2102-370F-AE56-2943DFE7CB8F}" dt="2022-12-15T01:58:14.366" v="2339" actId="20577"/>
          <ac:spMkLst>
            <pc:docMk/>
            <pc:sldMk cId="273993894" sldId="261"/>
            <ac:spMk id="5" creationId="{DE5EC68E-EBB9-0874-C9E4-4FFF40BCAE99}"/>
          </ac:spMkLst>
        </pc:spChg>
      </pc:sldChg>
      <pc:sldChg chg="modSp">
        <pc:chgData name="Datwani, Devesh" userId="S::dbdatwani@wpi.edu::4055350f-d99c-484c-80a3-5e8bcf851962" providerId="AD" clId="Web-{7A2A075A-2102-370F-AE56-2943DFE7CB8F}" dt="2022-12-15T02:01:08.878" v="2429" actId="20577"/>
        <pc:sldMkLst>
          <pc:docMk/>
          <pc:sldMk cId="724485874" sldId="262"/>
        </pc:sldMkLst>
        <pc:spChg chg="mod">
          <ac:chgData name="Datwani, Devesh" userId="S::dbdatwani@wpi.edu::4055350f-d99c-484c-80a3-5e8bcf851962" providerId="AD" clId="Web-{7A2A075A-2102-370F-AE56-2943DFE7CB8F}" dt="2022-12-15T02:01:08.878" v="2429" actId="20577"/>
          <ac:spMkLst>
            <pc:docMk/>
            <pc:sldMk cId="724485874" sldId="262"/>
            <ac:spMk id="2" creationId="{5DC72455-3C04-718D-1DA4-016B72FFC4EC}"/>
          </ac:spMkLst>
        </pc:spChg>
        <pc:spChg chg="mod">
          <ac:chgData name="Datwani, Devesh" userId="S::dbdatwani@wpi.edu::4055350f-d99c-484c-80a3-5e8bcf851962" providerId="AD" clId="Web-{7A2A075A-2102-370F-AE56-2943DFE7CB8F}" dt="2022-12-15T01:12:55.245" v="1872" actId="20577"/>
          <ac:spMkLst>
            <pc:docMk/>
            <pc:sldMk cId="724485874" sldId="262"/>
            <ac:spMk id="7" creationId="{99160412-AD24-F6D7-D74A-EAF116BDFEFD}"/>
          </ac:spMkLst>
        </pc:spChg>
        <pc:spChg chg="mod">
          <ac:chgData name="Datwani, Devesh" userId="S::dbdatwani@wpi.edu::4055350f-d99c-484c-80a3-5e8bcf851962" providerId="AD" clId="Web-{7A2A075A-2102-370F-AE56-2943DFE7CB8F}" dt="2022-12-15T01:12:59.527" v="1873" actId="1076"/>
          <ac:spMkLst>
            <pc:docMk/>
            <pc:sldMk cId="724485874" sldId="262"/>
            <ac:spMk id="8" creationId="{460A17F4-A6FE-2E72-BEA6-2BBAD54C20D6}"/>
          </ac:spMkLst>
        </pc:spChg>
      </pc:sldChg>
      <pc:sldChg chg="modSp">
        <pc:chgData name="Datwani, Devesh" userId="S::dbdatwani@wpi.edu::4055350f-d99c-484c-80a3-5e8bcf851962" providerId="AD" clId="Web-{7A2A075A-2102-370F-AE56-2943DFE7CB8F}" dt="2022-12-15T02:00:27.829" v="2415"/>
        <pc:sldMkLst>
          <pc:docMk/>
          <pc:sldMk cId="1766878755" sldId="265"/>
        </pc:sldMkLst>
        <pc:spChg chg="mod">
          <ac:chgData name="Datwani, Devesh" userId="S::dbdatwani@wpi.edu::4055350f-d99c-484c-80a3-5e8bcf851962" providerId="AD" clId="Web-{7A2A075A-2102-370F-AE56-2943DFE7CB8F}" dt="2022-12-15T02:00:23.485" v="2408" actId="20577"/>
          <ac:spMkLst>
            <pc:docMk/>
            <pc:sldMk cId="1766878755" sldId="265"/>
            <ac:spMk id="5" creationId="{C5EC4747-440D-4BDE-6814-EF2DB90583CF}"/>
          </ac:spMkLst>
        </pc:spChg>
        <pc:spChg chg="mod">
          <ac:chgData name="Datwani, Devesh" userId="S::dbdatwani@wpi.edu::4055350f-d99c-484c-80a3-5e8bcf851962" providerId="AD" clId="Web-{7A2A075A-2102-370F-AE56-2943DFE7CB8F}" dt="2022-12-15T02:00:17.844" v="2400" actId="20577"/>
          <ac:spMkLst>
            <pc:docMk/>
            <pc:sldMk cId="1766878755" sldId="265"/>
            <ac:spMk id="499718" creationId="{00000000-0000-0000-0000-000000000000}"/>
          </ac:spMkLst>
        </pc:spChg>
        <pc:graphicFrameChg chg="mod modGraphic">
          <ac:chgData name="Datwani, Devesh" userId="S::dbdatwani@wpi.edu::4055350f-d99c-484c-80a3-5e8bcf851962" providerId="AD" clId="Web-{7A2A075A-2102-370F-AE56-2943DFE7CB8F}" dt="2022-12-15T02:00:27.829" v="2415"/>
          <ac:graphicFrameMkLst>
            <pc:docMk/>
            <pc:sldMk cId="1766878755" sldId="265"/>
            <ac:graphicFrameMk id="4" creationId="{5A7A7F55-F90F-ADC3-49DB-D805575ED188}"/>
          </ac:graphicFrameMkLst>
        </pc:graphicFrameChg>
      </pc:sldChg>
      <pc:sldChg chg="addSp delSp modSp mod modClrScheme chgLayout">
        <pc:chgData name="Datwani, Devesh" userId="S::dbdatwani@wpi.edu::4055350f-d99c-484c-80a3-5e8bcf851962" providerId="AD" clId="Web-{7A2A075A-2102-370F-AE56-2943DFE7CB8F}" dt="2022-12-15T02:00:39.658" v="2418" actId="20577"/>
        <pc:sldMkLst>
          <pc:docMk/>
          <pc:sldMk cId="2074702151" sldId="269"/>
        </pc:sldMkLst>
        <pc:spChg chg="mod">
          <ac:chgData name="Datwani, Devesh" userId="S::dbdatwani@wpi.edu::4055350f-d99c-484c-80a3-5e8bcf851962" providerId="AD" clId="Web-{7A2A075A-2102-370F-AE56-2943DFE7CB8F}" dt="2022-12-14T23:58:39.726" v="638"/>
          <ac:spMkLst>
            <pc:docMk/>
            <pc:sldMk cId="2074702151" sldId="269"/>
            <ac:spMk id="6" creationId="{00000000-0000-0000-0000-000000000000}"/>
          </ac:spMkLst>
        </pc:spChg>
        <pc:spChg chg="mod">
          <ac:chgData name="Datwani, Devesh" userId="S::dbdatwani@wpi.edu::4055350f-d99c-484c-80a3-5e8bcf851962" providerId="AD" clId="Web-{7A2A075A-2102-370F-AE56-2943DFE7CB8F}" dt="2022-12-15T02:00:33.470" v="2416" actId="20577"/>
          <ac:spMkLst>
            <pc:docMk/>
            <pc:sldMk cId="2074702151" sldId="269"/>
            <ac:spMk id="499718" creationId="{00000000-0000-0000-0000-000000000000}"/>
          </ac:spMkLst>
        </pc:spChg>
        <pc:spChg chg="add del">
          <ac:chgData name="Datwani, Devesh" userId="S::dbdatwani@wpi.edu::4055350f-d99c-484c-80a3-5e8bcf851962" providerId="AD" clId="Web-{7A2A075A-2102-370F-AE56-2943DFE7CB8F}" dt="2022-12-14T23:56:06.184" v="589"/>
          <ac:spMkLst>
            <pc:docMk/>
            <pc:sldMk cId="2074702151" sldId="269"/>
            <ac:spMk id="499720" creationId="{29AEFEEE-6812-2D31-D066-BD664BB914FD}"/>
          </ac:spMkLst>
        </pc:spChg>
        <pc:spChg chg="add del">
          <ac:chgData name="Datwani, Devesh" userId="S::dbdatwani@wpi.edu::4055350f-d99c-484c-80a3-5e8bcf851962" providerId="AD" clId="Web-{7A2A075A-2102-370F-AE56-2943DFE7CB8F}" dt="2022-12-14T23:56:06.184" v="589"/>
          <ac:spMkLst>
            <pc:docMk/>
            <pc:sldMk cId="2074702151" sldId="269"/>
            <ac:spMk id="499721" creationId="{F4C7FD43-F0B3-5F63-C971-AA3B1CC1F442}"/>
          </ac:spMkLst>
        </pc:spChg>
        <pc:spChg chg="add del mod">
          <ac:chgData name="Datwani, Devesh" userId="S::dbdatwani@wpi.edu::4055350f-d99c-484c-80a3-5e8bcf851962" providerId="AD" clId="Web-{7A2A075A-2102-370F-AE56-2943DFE7CB8F}" dt="2022-12-14T23:56:14.138" v="591"/>
          <ac:spMkLst>
            <pc:docMk/>
            <pc:sldMk cId="2074702151" sldId="269"/>
            <ac:spMk id="499724" creationId="{E2CC95F6-6CF0-D1B8-6C3A-B5FB96B86673}"/>
          </ac:spMkLst>
        </pc:spChg>
        <pc:spChg chg="add del mod">
          <ac:chgData name="Datwani, Devesh" userId="S::dbdatwani@wpi.edu::4055350f-d99c-484c-80a3-5e8bcf851962" providerId="AD" clId="Web-{7A2A075A-2102-370F-AE56-2943DFE7CB8F}" dt="2022-12-14T23:56:17.466" v="592"/>
          <ac:spMkLst>
            <pc:docMk/>
            <pc:sldMk cId="2074702151" sldId="269"/>
            <ac:spMk id="499726" creationId="{B690076F-66D0-D337-68A6-C1670C3665A8}"/>
          </ac:spMkLst>
        </pc:spChg>
        <pc:spChg chg="add del mod">
          <ac:chgData name="Datwani, Devesh" userId="S::dbdatwani@wpi.edu::4055350f-d99c-484c-80a3-5e8bcf851962" providerId="AD" clId="Web-{7A2A075A-2102-370F-AE56-2943DFE7CB8F}" dt="2022-12-14T23:57:18.626" v="601"/>
          <ac:spMkLst>
            <pc:docMk/>
            <pc:sldMk cId="2074702151" sldId="269"/>
            <ac:spMk id="499728" creationId="{6F8BADF7-E634-CC47-7DAE-CA03DEC9CF23}"/>
          </ac:spMkLst>
        </pc:spChg>
        <pc:spChg chg="add del mod">
          <ac:chgData name="Datwani, Devesh" userId="S::dbdatwani@wpi.edu::4055350f-d99c-484c-80a3-5e8bcf851962" providerId="AD" clId="Web-{7A2A075A-2102-370F-AE56-2943DFE7CB8F}" dt="2022-12-14T23:56:21.545" v="593"/>
          <ac:spMkLst>
            <pc:docMk/>
            <pc:sldMk cId="2074702151" sldId="269"/>
            <ac:spMk id="499731" creationId="{DE115622-FE85-0CA1-13F0-0BC96D0B9F90}"/>
          </ac:spMkLst>
        </pc:spChg>
        <pc:spChg chg="add del mod">
          <ac:chgData name="Datwani, Devesh" userId="S::dbdatwani@wpi.edu::4055350f-d99c-484c-80a3-5e8bcf851962" providerId="AD" clId="Web-{7A2A075A-2102-370F-AE56-2943DFE7CB8F}" dt="2022-12-14T23:58:39.726" v="638"/>
          <ac:spMkLst>
            <pc:docMk/>
            <pc:sldMk cId="2074702151" sldId="269"/>
            <ac:spMk id="499734" creationId="{492C42CE-EDFC-ED9E-51C0-108B5565C480}"/>
          </ac:spMkLst>
        </pc:spChg>
        <pc:spChg chg="add del mod">
          <ac:chgData name="Datwani, Devesh" userId="S::dbdatwani@wpi.edu::4055350f-d99c-484c-80a3-5e8bcf851962" providerId="AD" clId="Web-{7A2A075A-2102-370F-AE56-2943DFE7CB8F}" dt="2022-12-14T23:58:43.663" v="639"/>
          <ac:spMkLst>
            <pc:docMk/>
            <pc:sldMk cId="2074702151" sldId="269"/>
            <ac:spMk id="499739" creationId="{D97E8D81-8BCC-F8A0-7A0D-730F32EDDEA1}"/>
          </ac:spMkLst>
        </pc:spChg>
        <pc:spChg chg="add del mod">
          <ac:chgData name="Datwani, Devesh" userId="S::dbdatwani@wpi.edu::4055350f-d99c-484c-80a3-5e8bcf851962" providerId="AD" clId="Web-{7A2A075A-2102-370F-AE56-2943DFE7CB8F}" dt="2022-12-14T23:58:55.649" v="643"/>
          <ac:spMkLst>
            <pc:docMk/>
            <pc:sldMk cId="2074702151" sldId="269"/>
            <ac:spMk id="499741" creationId="{C0C7974C-BD44-7195-BCF4-5FB083E962FC}"/>
          </ac:spMkLst>
        </pc:spChg>
        <pc:graphicFrameChg chg="mod modGraphic">
          <ac:chgData name="Datwani, Devesh" userId="S::dbdatwani@wpi.edu::4055350f-d99c-484c-80a3-5e8bcf851962" providerId="AD" clId="Web-{7A2A075A-2102-370F-AE56-2943DFE7CB8F}" dt="2022-12-15T02:00:39.658" v="2418" actId="20577"/>
          <ac:graphicFrameMkLst>
            <pc:docMk/>
            <pc:sldMk cId="2074702151" sldId="269"/>
            <ac:graphicFrameMk id="3" creationId="{3099B551-67D1-A3B4-63F6-D732D02C5753}"/>
          </ac:graphicFrameMkLst>
        </pc:graphicFrameChg>
      </pc:sldChg>
      <pc:sldChg chg="addSp delSp modSp mod modClrScheme chgLayout">
        <pc:chgData name="Datwani, Devesh" userId="S::dbdatwani@wpi.edu::4055350f-d99c-484c-80a3-5e8bcf851962" providerId="AD" clId="Web-{7A2A075A-2102-370F-AE56-2943DFE7CB8F}" dt="2022-12-15T02:02:00.335" v="2442" actId="20577"/>
        <pc:sldMkLst>
          <pc:docMk/>
          <pc:sldMk cId="1323648144" sldId="272"/>
        </pc:sldMkLst>
        <pc:spChg chg="add mod">
          <ac:chgData name="Datwani, Devesh" userId="S::dbdatwani@wpi.edu::4055350f-d99c-484c-80a3-5e8bcf851962" providerId="AD" clId="Web-{7A2A075A-2102-370F-AE56-2943DFE7CB8F}" dt="2022-12-15T01:38:43.756" v="2181" actId="1076"/>
          <ac:spMkLst>
            <pc:docMk/>
            <pc:sldMk cId="1323648144" sldId="272"/>
            <ac:spMk id="2" creationId="{B1BB332C-81AB-2B78-F29E-549FCFE3C2E2}"/>
          </ac:spMkLst>
        </pc:spChg>
        <pc:spChg chg="add del mod">
          <ac:chgData name="Datwani, Devesh" userId="S::dbdatwani@wpi.edu::4055350f-d99c-484c-80a3-5e8bcf851962" providerId="AD" clId="Web-{7A2A075A-2102-370F-AE56-2943DFE7CB8F}" dt="2022-12-14T22:02:21.375" v="7"/>
          <ac:spMkLst>
            <pc:docMk/>
            <pc:sldMk cId="1323648144" sldId="272"/>
            <ac:spMk id="4" creationId="{34DD6CA8-9D1C-ED6B-C2F2-FCE8BEDA6951}"/>
          </ac:spMkLst>
        </pc:spChg>
        <pc:spChg chg="mod ord">
          <ac:chgData name="Datwani, Devesh" userId="S::dbdatwani@wpi.edu::4055350f-d99c-484c-80a3-5e8bcf851962" providerId="AD" clId="Web-{7A2A075A-2102-370F-AE56-2943DFE7CB8F}" dt="2022-12-15T01:06:11.952" v="1758"/>
          <ac:spMkLst>
            <pc:docMk/>
            <pc:sldMk cId="1323648144" sldId="272"/>
            <ac:spMk id="6" creationId="{00000000-0000-0000-0000-000000000000}"/>
          </ac:spMkLst>
        </pc:spChg>
        <pc:spChg chg="add del mod">
          <ac:chgData name="Datwani, Devesh" userId="S::dbdatwani@wpi.edu::4055350f-d99c-484c-80a3-5e8bcf851962" providerId="AD" clId="Web-{7A2A075A-2102-370F-AE56-2943DFE7CB8F}" dt="2022-12-14T22:05:59.489" v="24"/>
          <ac:spMkLst>
            <pc:docMk/>
            <pc:sldMk cId="1323648144" sldId="272"/>
            <ac:spMk id="8" creationId="{E4869685-5D1C-6AF8-5F8E-2C9D6AF6B38D}"/>
          </ac:spMkLst>
        </pc:spChg>
        <pc:spChg chg="mod">
          <ac:chgData name="Datwani, Devesh" userId="S::dbdatwani@wpi.edu::4055350f-d99c-484c-80a3-5e8bcf851962" providerId="AD" clId="Web-{7A2A075A-2102-370F-AE56-2943DFE7CB8F}" dt="2022-12-15T02:02:00.335" v="2442" actId="20577"/>
          <ac:spMkLst>
            <pc:docMk/>
            <pc:sldMk cId="1323648144" sldId="272"/>
            <ac:spMk id="499718" creationId="{00000000-0000-0000-0000-000000000000}"/>
          </ac:spMkLst>
        </pc:spChg>
        <pc:spChg chg="add del mod">
          <ac:chgData name="Datwani, Devesh" userId="S::dbdatwani@wpi.edu::4055350f-d99c-484c-80a3-5e8bcf851962" providerId="AD" clId="Web-{7A2A075A-2102-370F-AE56-2943DFE7CB8F}" dt="2022-12-15T01:06:37.548" v="1768"/>
          <ac:spMkLst>
            <pc:docMk/>
            <pc:sldMk cId="1323648144" sldId="272"/>
            <ac:spMk id="499720" creationId="{2281FC86-A4A3-6668-0B49-17A0AE10E600}"/>
          </ac:spMkLst>
        </pc:spChg>
        <pc:spChg chg="del mod ord">
          <ac:chgData name="Datwani, Devesh" userId="S::dbdatwani@wpi.edu::4055350f-d99c-484c-80a3-5e8bcf851962" providerId="AD" clId="Web-{7A2A075A-2102-370F-AE56-2943DFE7CB8F}" dt="2022-12-15T01:06:09.202" v="1757"/>
          <ac:spMkLst>
            <pc:docMk/>
            <pc:sldMk cId="1323648144" sldId="272"/>
            <ac:spMk id="499723" creationId="{AAF0E090-59E3-D749-1858-C7E49A2622BA}"/>
          </ac:spMkLst>
        </pc:spChg>
        <pc:spChg chg="del">
          <ac:chgData name="Datwani, Devesh" userId="S::dbdatwani@wpi.edu::4055350f-d99c-484c-80a3-5e8bcf851962" providerId="AD" clId="Web-{7A2A075A-2102-370F-AE56-2943DFE7CB8F}" dt="2022-12-14T22:02:27.625" v="8"/>
          <ac:spMkLst>
            <pc:docMk/>
            <pc:sldMk cId="1323648144" sldId="272"/>
            <ac:spMk id="499725" creationId="{95AB1967-0F80-F1F7-0425-AB2B4C6DADF2}"/>
          </ac:spMkLst>
        </pc:spChg>
        <pc:spChg chg="add del">
          <ac:chgData name="Datwani, Devesh" userId="S::dbdatwani@wpi.edu::4055350f-d99c-484c-80a3-5e8bcf851962" providerId="AD" clId="Web-{7A2A075A-2102-370F-AE56-2943DFE7CB8F}" dt="2022-12-14T22:06:08.068" v="26"/>
          <ac:spMkLst>
            <pc:docMk/>
            <pc:sldMk cId="1323648144" sldId="272"/>
            <ac:spMk id="499726" creationId="{8E3C6022-3C24-54B4-208A-E75411009FFC}"/>
          </ac:spMkLst>
        </pc:spChg>
        <pc:spChg chg="add del">
          <ac:chgData name="Datwani, Devesh" userId="S::dbdatwani@wpi.edu::4055350f-d99c-484c-80a3-5e8bcf851962" providerId="AD" clId="Web-{7A2A075A-2102-370F-AE56-2943DFE7CB8F}" dt="2022-12-14T22:04:35.144" v="22"/>
          <ac:spMkLst>
            <pc:docMk/>
            <pc:sldMk cId="1323648144" sldId="272"/>
            <ac:spMk id="499728" creationId="{4A3AB653-C960-C299-91A7-87699A937910}"/>
          </ac:spMkLst>
        </pc:spChg>
        <pc:spChg chg="add del mod">
          <ac:chgData name="Datwani, Devesh" userId="S::dbdatwani@wpi.edu::4055350f-d99c-484c-80a3-5e8bcf851962" providerId="AD" clId="Web-{7A2A075A-2102-370F-AE56-2943DFE7CB8F}" dt="2022-12-14T22:06:10.614" v="28"/>
          <ac:spMkLst>
            <pc:docMk/>
            <pc:sldMk cId="1323648144" sldId="272"/>
            <ac:spMk id="499729" creationId="{7680CE2A-BC32-B3BE-C851-FD73492730FE}"/>
          </ac:spMkLst>
        </pc:spChg>
        <pc:spChg chg="add del mod">
          <ac:chgData name="Datwani, Devesh" userId="S::dbdatwani@wpi.edu::4055350f-d99c-484c-80a3-5e8bcf851962" providerId="AD" clId="Web-{7A2A075A-2102-370F-AE56-2943DFE7CB8F}" dt="2022-12-14T22:04:03.471" v="15"/>
          <ac:spMkLst>
            <pc:docMk/>
            <pc:sldMk cId="1323648144" sldId="272"/>
            <ac:spMk id="499730" creationId="{B5894EC5-24F7-BD20-6B13-6323DB6809CC}"/>
          </ac:spMkLst>
        </pc:spChg>
        <pc:spChg chg="add del">
          <ac:chgData name="Datwani, Devesh" userId="S::dbdatwani@wpi.edu::4055350f-d99c-484c-80a3-5e8bcf851962" providerId="AD" clId="Web-{7A2A075A-2102-370F-AE56-2943DFE7CB8F}" dt="2022-12-14T22:06:14.615" v="30"/>
          <ac:spMkLst>
            <pc:docMk/>
            <pc:sldMk cId="1323648144" sldId="272"/>
            <ac:spMk id="499731" creationId="{8E3C6022-3C24-54B4-208A-E75411009FFC}"/>
          </ac:spMkLst>
        </pc:spChg>
        <pc:spChg chg="add del mod">
          <ac:chgData name="Datwani, Devesh" userId="S::dbdatwani@wpi.edu::4055350f-d99c-484c-80a3-5e8bcf851962" providerId="AD" clId="Web-{7A2A075A-2102-370F-AE56-2943DFE7CB8F}" dt="2022-12-14T22:04:16.862" v="16"/>
          <ac:spMkLst>
            <pc:docMk/>
            <pc:sldMk cId="1323648144" sldId="272"/>
            <ac:spMk id="499735" creationId="{5909F386-A6CF-D37F-5C63-0C7E15286A34}"/>
          </ac:spMkLst>
        </pc:spChg>
        <pc:picChg chg="del">
          <ac:chgData name="Datwani, Devesh" userId="S::dbdatwani@wpi.edu::4055350f-d99c-484c-80a3-5e8bcf851962" providerId="AD" clId="Web-{7A2A075A-2102-370F-AE56-2943DFE7CB8F}" dt="2022-12-14T22:02:14.813" v="6"/>
          <ac:picMkLst>
            <pc:docMk/>
            <pc:sldMk cId="1323648144" sldId="272"/>
            <ac:picMk id="3" creationId="{18FBADB0-0ED6-B256-30F8-A19893C5982F}"/>
          </ac:picMkLst>
        </pc:picChg>
        <pc:picChg chg="add del mod ord modCrop">
          <ac:chgData name="Datwani, Devesh" userId="S::dbdatwani@wpi.edu::4055350f-d99c-484c-80a3-5e8bcf851962" providerId="AD" clId="Web-{7A2A075A-2102-370F-AE56-2943DFE7CB8F}" dt="2022-12-14T22:05:53.520" v="23"/>
          <ac:picMkLst>
            <pc:docMk/>
            <pc:sldMk cId="1323648144" sldId="272"/>
            <ac:picMk id="5" creationId="{17783BAB-4A84-C2B0-1A63-ED0BF4830A10}"/>
          </ac:picMkLst>
        </pc:picChg>
        <pc:picChg chg="add mod ord">
          <ac:chgData name="Datwani, Devesh" userId="S::dbdatwani@wpi.edu::4055350f-d99c-484c-80a3-5e8bcf851962" providerId="AD" clId="Web-{7A2A075A-2102-370F-AE56-2943DFE7CB8F}" dt="2022-12-15T01:06:11.952" v="1758"/>
          <ac:picMkLst>
            <pc:docMk/>
            <pc:sldMk cId="1323648144" sldId="272"/>
            <ac:picMk id="9" creationId="{A78C7467-CB29-98BD-9748-23889A5C4C30}"/>
          </ac:picMkLst>
        </pc:picChg>
      </pc:sldChg>
      <pc:sldChg chg="addSp delSp modSp">
        <pc:chgData name="Datwani, Devesh" userId="S::dbdatwani@wpi.edu::4055350f-d99c-484c-80a3-5e8bcf851962" providerId="AD" clId="Web-{7A2A075A-2102-370F-AE56-2943DFE7CB8F}" dt="2022-12-15T01:16:15.446" v="1908" actId="20577"/>
        <pc:sldMkLst>
          <pc:docMk/>
          <pc:sldMk cId="94690185" sldId="273"/>
        </pc:sldMkLst>
        <pc:spChg chg="del">
          <ac:chgData name="Datwani, Devesh" userId="S::dbdatwani@wpi.edu::4055350f-d99c-484c-80a3-5e8bcf851962" providerId="AD" clId="Web-{7A2A075A-2102-370F-AE56-2943DFE7CB8F}" dt="2022-12-14T22:09:15.431" v="51"/>
          <ac:spMkLst>
            <pc:docMk/>
            <pc:sldMk cId="94690185" sldId="273"/>
            <ac:spMk id="2" creationId="{A6A966C4-6D07-CFA3-489B-905A6F303093}"/>
          </ac:spMkLst>
        </pc:spChg>
        <pc:spChg chg="del">
          <ac:chgData name="Datwani, Devesh" userId="S::dbdatwani@wpi.edu::4055350f-d99c-484c-80a3-5e8bcf851962" providerId="AD" clId="Web-{7A2A075A-2102-370F-AE56-2943DFE7CB8F}" dt="2022-12-14T22:09:37.744" v="60"/>
          <ac:spMkLst>
            <pc:docMk/>
            <pc:sldMk cId="94690185" sldId="273"/>
            <ac:spMk id="5" creationId="{0DA4457C-8567-6013-3278-215CB6641353}"/>
          </ac:spMkLst>
        </pc:spChg>
        <pc:spChg chg="add mod">
          <ac:chgData name="Datwani, Devesh" userId="S::dbdatwani@wpi.edu::4055350f-d99c-484c-80a3-5e8bcf851962" providerId="AD" clId="Web-{7A2A075A-2102-370F-AE56-2943DFE7CB8F}" dt="2022-12-15T00:16:18.110" v="1059" actId="20577"/>
          <ac:spMkLst>
            <pc:docMk/>
            <pc:sldMk cId="94690185" sldId="273"/>
            <ac:spMk id="5" creationId="{9DCA8759-D884-555D-9DAA-80BF3ACE7756}"/>
          </ac:spMkLst>
        </pc:spChg>
        <pc:spChg chg="add mod">
          <ac:chgData name="Datwani, Devesh" userId="S::dbdatwani@wpi.edu::4055350f-d99c-484c-80a3-5e8bcf851962" providerId="AD" clId="Web-{7A2A075A-2102-370F-AE56-2943DFE7CB8F}" dt="2022-12-15T00:16:53.690" v="1063" actId="1076"/>
          <ac:spMkLst>
            <pc:docMk/>
            <pc:sldMk cId="94690185" sldId="273"/>
            <ac:spMk id="8" creationId="{11A944AB-4D80-B59F-F158-29995FC4F4EB}"/>
          </ac:spMkLst>
        </pc:spChg>
        <pc:spChg chg="del">
          <ac:chgData name="Datwani, Devesh" userId="S::dbdatwani@wpi.edu::4055350f-d99c-484c-80a3-5e8bcf851962" providerId="AD" clId="Web-{7A2A075A-2102-370F-AE56-2943DFE7CB8F}" dt="2022-12-14T22:09:15.431" v="52"/>
          <ac:spMkLst>
            <pc:docMk/>
            <pc:sldMk cId="94690185" sldId="273"/>
            <ac:spMk id="8" creationId="{6C315B1F-0074-2482-A5FF-0C1BDDED246E}"/>
          </ac:spMkLst>
        </pc:spChg>
        <pc:spChg chg="del">
          <ac:chgData name="Datwani, Devesh" userId="S::dbdatwani@wpi.edu::4055350f-d99c-484c-80a3-5e8bcf851962" providerId="AD" clId="Web-{7A2A075A-2102-370F-AE56-2943DFE7CB8F}" dt="2022-12-14T22:09:21.822" v="57"/>
          <ac:spMkLst>
            <pc:docMk/>
            <pc:sldMk cId="94690185" sldId="273"/>
            <ac:spMk id="11" creationId="{CC32A5B3-2319-177D-DF9B-CB9D5BB89D0E}"/>
          </ac:spMkLst>
        </pc:spChg>
        <pc:spChg chg="add del mod">
          <ac:chgData name="Datwani, Devesh" userId="S::dbdatwani@wpi.edu::4055350f-d99c-484c-80a3-5e8bcf851962" providerId="AD" clId="Web-{7A2A075A-2102-370F-AE56-2943DFE7CB8F}" dt="2022-12-14T22:09:30.603" v="59"/>
          <ac:spMkLst>
            <pc:docMk/>
            <pc:sldMk cId="94690185" sldId="273"/>
            <ac:spMk id="12" creationId="{8106A257-CE46-CF32-EC8D-98A69C8D424B}"/>
          </ac:spMkLst>
        </pc:spChg>
        <pc:spChg chg="del">
          <ac:chgData name="Datwani, Devesh" userId="S::dbdatwani@wpi.edu::4055350f-d99c-484c-80a3-5e8bcf851962" providerId="AD" clId="Web-{7A2A075A-2102-370F-AE56-2943DFE7CB8F}" dt="2022-12-14T22:09:19.931" v="56"/>
          <ac:spMkLst>
            <pc:docMk/>
            <pc:sldMk cId="94690185" sldId="273"/>
            <ac:spMk id="15" creationId="{25E2EEC3-F0BB-DFBF-6432-74FAD278CBA4}"/>
          </ac:spMkLst>
        </pc:spChg>
        <pc:spChg chg="del">
          <ac:chgData name="Datwani, Devesh" userId="S::dbdatwani@wpi.edu::4055350f-d99c-484c-80a3-5e8bcf851962" providerId="AD" clId="Web-{7A2A075A-2102-370F-AE56-2943DFE7CB8F}" dt="2022-12-14T22:09:15.431" v="53"/>
          <ac:spMkLst>
            <pc:docMk/>
            <pc:sldMk cId="94690185" sldId="273"/>
            <ac:spMk id="27" creationId="{72BADCB6-66E5-BB8C-850C-1834135966D0}"/>
          </ac:spMkLst>
        </pc:spChg>
        <pc:spChg chg="del">
          <ac:chgData name="Datwani, Devesh" userId="S::dbdatwani@wpi.edu::4055350f-d99c-484c-80a3-5e8bcf851962" providerId="AD" clId="Web-{7A2A075A-2102-370F-AE56-2943DFE7CB8F}" dt="2022-12-14T22:09:15.431" v="54"/>
          <ac:spMkLst>
            <pc:docMk/>
            <pc:sldMk cId="94690185" sldId="273"/>
            <ac:spMk id="29" creationId="{F6C1EEF9-1333-EABB-886E-25AE39972641}"/>
          </ac:spMkLst>
        </pc:spChg>
        <pc:spChg chg="del">
          <ac:chgData name="Datwani, Devesh" userId="S::dbdatwani@wpi.edu::4055350f-d99c-484c-80a3-5e8bcf851962" providerId="AD" clId="Web-{7A2A075A-2102-370F-AE56-2943DFE7CB8F}" dt="2022-12-14T22:09:15.431" v="55"/>
          <ac:spMkLst>
            <pc:docMk/>
            <pc:sldMk cId="94690185" sldId="273"/>
            <ac:spMk id="31" creationId="{76A68EDD-3E92-7C3B-EDDD-C398E96147C7}"/>
          </ac:spMkLst>
        </pc:spChg>
        <pc:spChg chg="mod">
          <ac:chgData name="Datwani, Devesh" userId="S::dbdatwani@wpi.edu::4055350f-d99c-484c-80a3-5e8bcf851962" providerId="AD" clId="Web-{7A2A075A-2102-370F-AE56-2943DFE7CB8F}" dt="2022-12-15T01:16:15.446" v="1908" actId="20577"/>
          <ac:spMkLst>
            <pc:docMk/>
            <pc:sldMk cId="94690185" sldId="273"/>
            <ac:spMk id="499718" creationId="{00000000-0000-0000-0000-000000000000}"/>
          </ac:spMkLst>
        </pc:spChg>
        <pc:graphicFrameChg chg="add del mod modGraphic">
          <ac:chgData name="Datwani, Devesh" userId="S::dbdatwani@wpi.edu::4055350f-d99c-484c-80a3-5e8bcf851962" providerId="AD" clId="Web-{7A2A075A-2102-370F-AE56-2943DFE7CB8F}" dt="2022-12-15T00:14:29.102" v="1026"/>
          <ac:graphicFrameMkLst>
            <pc:docMk/>
            <pc:sldMk cId="94690185" sldId="273"/>
            <ac:graphicFrameMk id="2" creationId="{3F1E984B-F1FF-8B5F-1647-6895D06E4698}"/>
          </ac:graphicFrameMkLst>
        </pc:graphicFrameChg>
        <pc:graphicFrameChg chg="add mod modGraphic">
          <ac:chgData name="Datwani, Devesh" userId="S::dbdatwani@wpi.edu::4055350f-d99c-484c-80a3-5e8bcf851962" providerId="AD" clId="Web-{7A2A075A-2102-370F-AE56-2943DFE7CB8F}" dt="2022-12-15T00:15:29.028" v="1050" actId="1076"/>
          <ac:graphicFrameMkLst>
            <pc:docMk/>
            <pc:sldMk cId="94690185" sldId="273"/>
            <ac:graphicFrameMk id="7" creationId="{913A414B-807F-1F99-8CFF-E6102204C521}"/>
          </ac:graphicFrameMkLst>
        </pc:graphicFrameChg>
        <pc:picChg chg="mod">
          <ac:chgData name="Datwani, Devesh" userId="S::dbdatwani@wpi.edu::4055350f-d99c-484c-80a3-5e8bcf851962" providerId="AD" clId="Web-{7A2A075A-2102-370F-AE56-2943DFE7CB8F}" dt="2022-12-15T00:14:31.024" v="1027" actId="1076"/>
          <ac:picMkLst>
            <pc:docMk/>
            <pc:sldMk cId="94690185" sldId="273"/>
            <ac:picMk id="3" creationId="{E04C1AA5-A1D6-E552-9D13-2B68236F57A7}"/>
          </ac:picMkLst>
        </pc:picChg>
        <pc:picChg chg="del">
          <ac:chgData name="Datwani, Devesh" userId="S::dbdatwani@wpi.edu::4055350f-d99c-484c-80a3-5e8bcf851962" providerId="AD" clId="Web-{7A2A075A-2102-370F-AE56-2943DFE7CB8F}" dt="2022-12-14T22:09:12.259" v="48"/>
          <ac:picMkLst>
            <pc:docMk/>
            <pc:sldMk cId="94690185" sldId="273"/>
            <ac:picMk id="4" creationId="{5C6317E8-EE88-7F5B-C62D-DD521BF50A38}"/>
          </ac:picMkLst>
        </pc:picChg>
        <pc:picChg chg="mod">
          <ac:chgData name="Datwani, Devesh" userId="S::dbdatwani@wpi.edu::4055350f-d99c-484c-80a3-5e8bcf851962" providerId="AD" clId="Web-{7A2A075A-2102-370F-AE56-2943DFE7CB8F}" dt="2022-12-15T00:17:30.318" v="1065"/>
          <ac:picMkLst>
            <pc:docMk/>
            <pc:sldMk cId="94690185" sldId="273"/>
            <ac:picMk id="9" creationId="{1CCB4937-C3F4-9F8D-9A52-4E1E160ED55F}"/>
          </ac:picMkLst>
        </pc:picChg>
        <pc:cxnChg chg="add del mod">
          <ac:chgData name="Datwani, Devesh" userId="S::dbdatwani@wpi.edu::4055350f-d99c-484c-80a3-5e8bcf851962" providerId="AD" clId="Web-{7A2A075A-2102-370F-AE56-2943DFE7CB8F}" dt="2022-12-15T00:43:36.158" v="1533"/>
          <ac:cxnSpMkLst>
            <pc:docMk/>
            <pc:sldMk cId="94690185" sldId="273"/>
            <ac:cxnSpMk id="4" creationId="{6F2394FB-1942-8663-9A89-5C60C7EA5731}"/>
          </ac:cxnSpMkLst>
        </pc:cxnChg>
        <pc:cxnChg chg="del">
          <ac:chgData name="Datwani, Devesh" userId="S::dbdatwani@wpi.edu::4055350f-d99c-484c-80a3-5e8bcf851962" providerId="AD" clId="Web-{7A2A075A-2102-370F-AE56-2943DFE7CB8F}" dt="2022-12-14T22:09:15.431" v="50"/>
          <ac:cxnSpMkLst>
            <pc:docMk/>
            <pc:sldMk cId="94690185" sldId="273"/>
            <ac:cxnSpMk id="10" creationId="{65CE47E6-F843-344A-1783-7B90302D69B6}"/>
          </ac:cxnSpMkLst>
        </pc:cxnChg>
        <pc:cxnChg chg="add del mod">
          <ac:chgData name="Datwani, Devesh" userId="S::dbdatwani@wpi.edu::4055350f-d99c-484c-80a3-5e8bcf851962" providerId="AD" clId="Web-{7A2A075A-2102-370F-AE56-2943DFE7CB8F}" dt="2022-12-15T00:43:54.815" v="1537"/>
          <ac:cxnSpMkLst>
            <pc:docMk/>
            <pc:sldMk cId="94690185" sldId="273"/>
            <ac:cxnSpMk id="10" creationId="{EA926181-13D2-F124-B3FE-6D90890BB610}"/>
          </ac:cxnSpMkLst>
        </pc:cxnChg>
        <pc:cxnChg chg="add mod">
          <ac:chgData name="Datwani, Devesh" userId="S::dbdatwani@wpi.edu::4055350f-d99c-484c-80a3-5e8bcf851962" providerId="AD" clId="Web-{7A2A075A-2102-370F-AE56-2943DFE7CB8F}" dt="2022-12-15T00:44:26.692" v="1541"/>
          <ac:cxnSpMkLst>
            <pc:docMk/>
            <pc:sldMk cId="94690185" sldId="273"/>
            <ac:cxnSpMk id="11" creationId="{183FAD5F-FF72-244E-14DB-3DCD74CEDD9B}"/>
          </ac:cxnSpMkLst>
        </pc:cxnChg>
        <pc:cxnChg chg="del">
          <ac:chgData name="Datwani, Devesh" userId="S::dbdatwani@wpi.edu::4055350f-d99c-484c-80a3-5e8bcf851962" providerId="AD" clId="Web-{7A2A075A-2102-370F-AE56-2943DFE7CB8F}" dt="2022-12-14T22:09:15.431" v="49"/>
          <ac:cxnSpMkLst>
            <pc:docMk/>
            <pc:sldMk cId="94690185" sldId="273"/>
            <ac:cxnSpMk id="14" creationId="{7BADF631-7ACB-747C-5AD3-CB7B304080BF}"/>
          </ac:cxnSpMkLst>
        </pc:cxnChg>
      </pc:sldChg>
      <pc:sldChg chg="addSp delSp modSp">
        <pc:chgData name="Datwani, Devesh" userId="S::dbdatwani@wpi.edu::4055350f-d99c-484c-80a3-5e8bcf851962" providerId="AD" clId="Web-{7A2A075A-2102-370F-AE56-2943DFE7CB8F}" dt="2022-12-15T02:01:12.785" v="2430" actId="20577"/>
        <pc:sldMkLst>
          <pc:docMk/>
          <pc:sldMk cId="186658401" sldId="274"/>
        </pc:sldMkLst>
        <pc:spChg chg="mod">
          <ac:chgData name="Datwani, Devesh" userId="S::dbdatwani@wpi.edu::4055350f-d99c-484c-80a3-5e8bcf851962" providerId="AD" clId="Web-{7A2A075A-2102-370F-AE56-2943DFE7CB8F}" dt="2022-12-15T02:01:12.785" v="2430" actId="20577"/>
          <ac:spMkLst>
            <pc:docMk/>
            <pc:sldMk cId="186658401" sldId="274"/>
            <ac:spMk id="2" creationId="{5DC72455-3C04-718D-1DA4-016B72FFC4EC}"/>
          </ac:spMkLst>
        </pc:spChg>
        <pc:spChg chg="del">
          <ac:chgData name="Datwani, Devesh" userId="S::dbdatwani@wpi.edu::4055350f-d99c-484c-80a3-5e8bcf851962" providerId="AD" clId="Web-{7A2A075A-2102-370F-AE56-2943DFE7CB8F}" dt="2022-12-15T00:49:34.307" v="1642"/>
          <ac:spMkLst>
            <pc:docMk/>
            <pc:sldMk cId="186658401" sldId="274"/>
            <ac:spMk id="8" creationId="{86124F28-37D4-C652-050D-667F05F2F1E1}"/>
          </ac:spMkLst>
        </pc:spChg>
        <pc:spChg chg="del">
          <ac:chgData name="Datwani, Devesh" userId="S::dbdatwani@wpi.edu::4055350f-d99c-484c-80a3-5e8bcf851962" providerId="AD" clId="Web-{7A2A075A-2102-370F-AE56-2943DFE7CB8F}" dt="2022-12-15T00:49:34.307" v="1643"/>
          <ac:spMkLst>
            <pc:docMk/>
            <pc:sldMk cId="186658401" sldId="274"/>
            <ac:spMk id="9" creationId="{D0292F18-5645-858D-556A-2B01CFC8B29F}"/>
          </ac:spMkLst>
        </pc:spChg>
        <pc:spChg chg="del">
          <ac:chgData name="Datwani, Devesh" userId="S::dbdatwani@wpi.edu::4055350f-d99c-484c-80a3-5e8bcf851962" providerId="AD" clId="Web-{7A2A075A-2102-370F-AE56-2943DFE7CB8F}" dt="2022-12-15T00:49:34.307" v="1641"/>
          <ac:spMkLst>
            <pc:docMk/>
            <pc:sldMk cId="186658401" sldId="274"/>
            <ac:spMk id="10" creationId="{E3C6D657-A536-82BD-48B7-17FC454DAB59}"/>
          </ac:spMkLst>
        </pc:spChg>
        <pc:spChg chg="del">
          <ac:chgData name="Datwani, Devesh" userId="S::dbdatwani@wpi.edu::4055350f-d99c-484c-80a3-5e8bcf851962" providerId="AD" clId="Web-{7A2A075A-2102-370F-AE56-2943DFE7CB8F}" dt="2022-12-15T00:50:29.826" v="1706"/>
          <ac:spMkLst>
            <pc:docMk/>
            <pc:sldMk cId="186658401" sldId="274"/>
            <ac:spMk id="11" creationId="{3FA07A30-C3E0-8A7E-4F52-B47D20FEE397}"/>
          </ac:spMkLst>
        </pc:spChg>
        <pc:spChg chg="del">
          <ac:chgData name="Datwani, Devesh" userId="S::dbdatwani@wpi.edu::4055350f-d99c-484c-80a3-5e8bcf851962" providerId="AD" clId="Web-{7A2A075A-2102-370F-AE56-2943DFE7CB8F}" dt="2022-12-15T00:49:36.932" v="1647"/>
          <ac:spMkLst>
            <pc:docMk/>
            <pc:sldMk cId="186658401" sldId="274"/>
            <ac:spMk id="12" creationId="{6BB5B02F-37C7-4BD3-8E7F-B04697E17C6F}"/>
          </ac:spMkLst>
        </pc:spChg>
        <pc:spChg chg="del">
          <ac:chgData name="Datwani, Devesh" userId="S::dbdatwani@wpi.edu::4055350f-d99c-484c-80a3-5e8bcf851962" providerId="AD" clId="Web-{7A2A075A-2102-370F-AE56-2943DFE7CB8F}" dt="2022-12-15T00:50:27.389" v="1705"/>
          <ac:spMkLst>
            <pc:docMk/>
            <pc:sldMk cId="186658401" sldId="274"/>
            <ac:spMk id="13" creationId="{7454D201-5542-DA74-A195-1D79E86B420C}"/>
          </ac:spMkLst>
        </pc:spChg>
        <pc:spChg chg="del">
          <ac:chgData name="Datwani, Devesh" userId="S::dbdatwani@wpi.edu::4055350f-d99c-484c-80a3-5e8bcf851962" providerId="AD" clId="Web-{7A2A075A-2102-370F-AE56-2943DFE7CB8F}" dt="2022-12-15T00:49:36.932" v="1646"/>
          <ac:spMkLst>
            <pc:docMk/>
            <pc:sldMk cId="186658401" sldId="274"/>
            <ac:spMk id="14" creationId="{ADEA2750-0546-940B-CAF8-003B4F23889E}"/>
          </ac:spMkLst>
        </pc:spChg>
        <pc:spChg chg="del">
          <ac:chgData name="Datwani, Devesh" userId="S::dbdatwani@wpi.edu::4055350f-d99c-484c-80a3-5e8bcf851962" providerId="AD" clId="Web-{7A2A075A-2102-370F-AE56-2943DFE7CB8F}" dt="2022-12-15T00:49:36.932" v="1645"/>
          <ac:spMkLst>
            <pc:docMk/>
            <pc:sldMk cId="186658401" sldId="274"/>
            <ac:spMk id="21" creationId="{8D4E0AD7-155A-5F6A-89B9-651DFC7E6953}"/>
          </ac:spMkLst>
        </pc:spChg>
        <pc:spChg chg="del">
          <ac:chgData name="Datwani, Devesh" userId="S::dbdatwani@wpi.edu::4055350f-d99c-484c-80a3-5e8bcf851962" providerId="AD" clId="Web-{7A2A075A-2102-370F-AE56-2943DFE7CB8F}" dt="2022-12-15T00:49:36.932" v="1644"/>
          <ac:spMkLst>
            <pc:docMk/>
            <pc:sldMk cId="186658401" sldId="274"/>
            <ac:spMk id="23" creationId="{948FF241-8E10-4284-2758-01A00ACB2062}"/>
          </ac:spMkLst>
        </pc:spChg>
        <pc:picChg chg="del">
          <ac:chgData name="Datwani, Devesh" userId="S::dbdatwani@wpi.edu::4055350f-d99c-484c-80a3-5e8bcf851962" providerId="AD" clId="Web-{7A2A075A-2102-370F-AE56-2943DFE7CB8F}" dt="2022-12-15T00:49:39.667" v="1651"/>
          <ac:picMkLst>
            <pc:docMk/>
            <pc:sldMk cId="186658401" sldId="274"/>
            <ac:picMk id="3" creationId="{5A38CD67-FAE5-1F63-AE26-67D8CF5481D0}"/>
          </ac:picMkLst>
        </pc:picChg>
        <pc:picChg chg="del">
          <ac:chgData name="Datwani, Devesh" userId="S::dbdatwani@wpi.edu::4055350f-d99c-484c-80a3-5e8bcf851962" providerId="AD" clId="Web-{7A2A075A-2102-370F-AE56-2943DFE7CB8F}" dt="2022-12-15T00:49:38.385" v="1650"/>
          <ac:picMkLst>
            <pc:docMk/>
            <pc:sldMk cId="186658401" sldId="274"/>
            <ac:picMk id="4" creationId="{293E46D4-5595-3B6C-5086-EA1B0301C02C}"/>
          </ac:picMkLst>
        </pc:picChg>
        <pc:picChg chg="del">
          <ac:chgData name="Datwani, Devesh" userId="S::dbdatwani@wpi.edu::4055350f-d99c-484c-80a3-5e8bcf851962" providerId="AD" clId="Web-{7A2A075A-2102-370F-AE56-2943DFE7CB8F}" dt="2022-12-15T00:49:36.932" v="1649"/>
          <ac:picMkLst>
            <pc:docMk/>
            <pc:sldMk cId="186658401" sldId="274"/>
            <ac:picMk id="6" creationId="{5EEDA2A7-79E7-4034-6C6D-D5FFBB779875}"/>
          </ac:picMkLst>
        </pc:picChg>
        <pc:picChg chg="del">
          <ac:chgData name="Datwani, Devesh" userId="S::dbdatwani@wpi.edu::4055350f-d99c-484c-80a3-5e8bcf851962" providerId="AD" clId="Web-{7A2A075A-2102-370F-AE56-2943DFE7CB8F}" dt="2022-12-15T00:49:36.932" v="1648"/>
          <ac:picMkLst>
            <pc:docMk/>
            <pc:sldMk cId="186658401" sldId="274"/>
            <ac:picMk id="7" creationId="{158267FD-1F98-0A02-562A-75EC7E5547F5}"/>
          </ac:picMkLst>
        </pc:picChg>
        <pc:picChg chg="add del mod">
          <ac:chgData name="Datwani, Devesh" userId="S::dbdatwani@wpi.edu::4055350f-d99c-484c-80a3-5e8bcf851962" providerId="AD" clId="Web-{7A2A075A-2102-370F-AE56-2943DFE7CB8F}" dt="2022-12-15T00:50:46.015" v="1708"/>
          <ac:picMkLst>
            <pc:docMk/>
            <pc:sldMk cId="186658401" sldId="274"/>
            <ac:picMk id="19" creationId="{5C8C5167-1D11-634D-CC54-B7D10C05CBC2}"/>
          </ac:picMkLst>
        </pc:picChg>
        <pc:picChg chg="add del mod">
          <ac:chgData name="Datwani, Devesh" userId="S::dbdatwani@wpi.edu::4055350f-d99c-484c-80a3-5e8bcf851962" providerId="AD" clId="Web-{7A2A075A-2102-370F-AE56-2943DFE7CB8F}" dt="2022-12-15T00:53:16.916" v="1714"/>
          <ac:picMkLst>
            <pc:docMk/>
            <pc:sldMk cId="186658401" sldId="274"/>
            <ac:picMk id="24" creationId="{6409772C-2FFC-2CB4-6C2B-45BC58F7C5D2}"/>
          </ac:picMkLst>
        </pc:picChg>
        <pc:picChg chg="add del mod">
          <ac:chgData name="Datwani, Devesh" userId="S::dbdatwani@wpi.edu::4055350f-d99c-484c-80a3-5e8bcf851962" providerId="AD" clId="Web-{7A2A075A-2102-370F-AE56-2943DFE7CB8F}" dt="2022-12-15T01:03:21.472" v="1722"/>
          <ac:picMkLst>
            <pc:docMk/>
            <pc:sldMk cId="186658401" sldId="274"/>
            <ac:picMk id="25" creationId="{E13C45C9-72DA-0726-5A71-3A1F9E16370C}"/>
          </ac:picMkLst>
        </pc:picChg>
        <pc:picChg chg="add del mod">
          <ac:chgData name="Datwani, Devesh" userId="S::dbdatwani@wpi.edu::4055350f-d99c-484c-80a3-5e8bcf851962" providerId="AD" clId="Web-{7A2A075A-2102-370F-AE56-2943DFE7CB8F}" dt="2022-12-15T01:04:25.477" v="1730"/>
          <ac:picMkLst>
            <pc:docMk/>
            <pc:sldMk cId="186658401" sldId="274"/>
            <ac:picMk id="26" creationId="{141AAAF3-4160-39AD-B4BB-F521B0DC5443}"/>
          </ac:picMkLst>
        </pc:picChg>
        <pc:picChg chg="add mod">
          <ac:chgData name="Datwani, Devesh" userId="S::dbdatwani@wpi.edu::4055350f-d99c-484c-80a3-5e8bcf851962" providerId="AD" clId="Web-{7A2A075A-2102-370F-AE56-2943DFE7CB8F}" dt="2022-12-15T01:04:46.681" v="1735" actId="1076"/>
          <ac:picMkLst>
            <pc:docMk/>
            <pc:sldMk cId="186658401" sldId="274"/>
            <ac:picMk id="27" creationId="{3D49CE64-74F3-3700-06BE-6E9256AD1C90}"/>
          </ac:picMkLst>
        </pc:picChg>
        <pc:cxnChg chg="del">
          <ac:chgData name="Datwani, Devesh" userId="S::dbdatwani@wpi.edu::4055350f-d99c-484c-80a3-5e8bcf851962" providerId="AD" clId="Web-{7A2A075A-2102-370F-AE56-2943DFE7CB8F}" dt="2022-12-15T00:49:34.307" v="1640"/>
          <ac:cxnSpMkLst>
            <pc:docMk/>
            <pc:sldMk cId="186658401" sldId="274"/>
            <ac:cxnSpMk id="15" creationId="{B23B0317-9834-2991-9B27-6F48D2F39957}"/>
          </ac:cxnSpMkLst>
        </pc:cxnChg>
        <pc:cxnChg chg="del">
          <ac:chgData name="Datwani, Devesh" userId="S::dbdatwani@wpi.edu::4055350f-d99c-484c-80a3-5e8bcf851962" providerId="AD" clId="Web-{7A2A075A-2102-370F-AE56-2943DFE7CB8F}" dt="2022-12-15T00:49:34.307" v="1639"/>
          <ac:cxnSpMkLst>
            <pc:docMk/>
            <pc:sldMk cId="186658401" sldId="274"/>
            <ac:cxnSpMk id="16" creationId="{CABE9E40-00C7-E4C4-36E6-34E9E0D79A13}"/>
          </ac:cxnSpMkLst>
        </pc:cxnChg>
        <pc:cxnChg chg="del">
          <ac:chgData name="Datwani, Devesh" userId="S::dbdatwani@wpi.edu::4055350f-d99c-484c-80a3-5e8bcf851962" providerId="AD" clId="Web-{7A2A075A-2102-370F-AE56-2943DFE7CB8F}" dt="2022-12-15T00:49:34.307" v="1638"/>
          <ac:cxnSpMkLst>
            <pc:docMk/>
            <pc:sldMk cId="186658401" sldId="274"/>
            <ac:cxnSpMk id="17" creationId="{4AB5F2CE-3A92-4FE2-5846-51C7517DD2E7}"/>
          </ac:cxnSpMkLst>
        </pc:cxnChg>
        <pc:cxnChg chg="del">
          <ac:chgData name="Datwani, Devesh" userId="S::dbdatwani@wpi.edu::4055350f-d99c-484c-80a3-5e8bcf851962" providerId="AD" clId="Web-{7A2A075A-2102-370F-AE56-2943DFE7CB8F}" dt="2022-12-15T00:49:34.307" v="1637"/>
          <ac:cxnSpMkLst>
            <pc:docMk/>
            <pc:sldMk cId="186658401" sldId="274"/>
            <ac:cxnSpMk id="18" creationId="{AD195EFD-8082-E911-A5E4-618FC3C491BE}"/>
          </ac:cxnSpMkLst>
        </pc:cxnChg>
        <pc:cxnChg chg="del">
          <ac:chgData name="Datwani, Devesh" userId="S::dbdatwani@wpi.edu::4055350f-d99c-484c-80a3-5e8bcf851962" providerId="AD" clId="Web-{7A2A075A-2102-370F-AE56-2943DFE7CB8F}" dt="2022-12-15T00:49:34.307" v="1636"/>
          <ac:cxnSpMkLst>
            <pc:docMk/>
            <pc:sldMk cId="186658401" sldId="274"/>
            <ac:cxnSpMk id="20" creationId="{86402AF6-6515-D7EC-96D5-C044BA551AB1}"/>
          </ac:cxnSpMkLst>
        </pc:cxnChg>
        <pc:cxnChg chg="del">
          <ac:chgData name="Datwani, Devesh" userId="S::dbdatwani@wpi.edu::4055350f-d99c-484c-80a3-5e8bcf851962" providerId="AD" clId="Web-{7A2A075A-2102-370F-AE56-2943DFE7CB8F}" dt="2022-12-15T00:49:34.307" v="1635"/>
          <ac:cxnSpMkLst>
            <pc:docMk/>
            <pc:sldMk cId="186658401" sldId="274"/>
            <ac:cxnSpMk id="22" creationId="{D88BCFAD-C9D1-3EB9-33CB-99B5D3F48D32}"/>
          </ac:cxnSpMkLst>
        </pc:cxnChg>
      </pc:sldChg>
      <pc:sldChg chg="addSp delSp modSp mod ord modClrScheme chgLayout">
        <pc:chgData name="Datwani, Devesh" userId="S::dbdatwani@wpi.edu::4055350f-d99c-484c-80a3-5e8bcf851962" providerId="AD" clId="Web-{7A2A075A-2102-370F-AE56-2943DFE7CB8F}" dt="2022-12-15T02:01:56.741" v="2441" actId="20577"/>
        <pc:sldMkLst>
          <pc:docMk/>
          <pc:sldMk cId="4292164692" sldId="275"/>
        </pc:sldMkLst>
        <pc:spChg chg="add del">
          <ac:chgData name="Datwani, Devesh" userId="S::dbdatwani@wpi.edu::4055350f-d99c-484c-80a3-5e8bcf851962" providerId="AD" clId="Web-{7A2A075A-2102-370F-AE56-2943DFE7CB8F}" dt="2022-12-15T01:07:05.362" v="1774"/>
          <ac:spMkLst>
            <pc:docMk/>
            <pc:sldMk cId="4292164692" sldId="275"/>
            <ac:spMk id="2" creationId="{00000000-0000-0000-0000-000000000000}"/>
          </ac:spMkLst>
        </pc:spChg>
        <pc:spChg chg="mod">
          <ac:chgData name="Datwani, Devesh" userId="S::dbdatwani@wpi.edu::4055350f-d99c-484c-80a3-5e8bcf851962" providerId="AD" clId="Web-{7A2A075A-2102-370F-AE56-2943DFE7CB8F}" dt="2022-12-15T01:07:05.362" v="1774"/>
          <ac:spMkLst>
            <pc:docMk/>
            <pc:sldMk cId="4292164692" sldId="275"/>
            <ac:spMk id="6" creationId="{00000000-0000-0000-0000-000000000000}"/>
          </ac:spMkLst>
        </pc:spChg>
        <pc:spChg chg="add del mod">
          <ac:chgData name="Datwani, Devesh" userId="S::dbdatwani@wpi.edu::4055350f-d99c-484c-80a3-5e8bcf851962" providerId="AD" clId="Web-{7A2A075A-2102-370F-AE56-2943DFE7CB8F}" dt="2022-12-15T01:07:05.362" v="1774"/>
          <ac:spMkLst>
            <pc:docMk/>
            <pc:sldMk cId="4292164692" sldId="275"/>
            <ac:spMk id="7" creationId="{9B2BCF27-73A0-9E33-1A7E-5544E9B8EEB3}"/>
          </ac:spMkLst>
        </pc:spChg>
        <pc:spChg chg="mod">
          <ac:chgData name="Datwani, Devesh" userId="S::dbdatwani@wpi.edu::4055350f-d99c-484c-80a3-5e8bcf851962" providerId="AD" clId="Web-{7A2A075A-2102-370F-AE56-2943DFE7CB8F}" dt="2022-12-15T02:01:53.038" v="2440" actId="20577"/>
          <ac:spMkLst>
            <pc:docMk/>
            <pc:sldMk cId="4292164692" sldId="275"/>
            <ac:spMk id="499718" creationId="{00000000-0000-0000-0000-000000000000}"/>
          </ac:spMkLst>
        </pc:spChg>
        <pc:spChg chg="add mod">
          <ac:chgData name="Datwani, Devesh" userId="S::dbdatwani@wpi.edu::4055350f-d99c-484c-80a3-5e8bcf851962" providerId="AD" clId="Web-{7A2A075A-2102-370F-AE56-2943DFE7CB8F}" dt="2022-12-15T01:07:05.362" v="1774"/>
          <ac:spMkLst>
            <pc:docMk/>
            <pc:sldMk cId="4292164692" sldId="275"/>
            <ac:spMk id="499723" creationId="{F7388041-9FC8-6C99-4CF6-41A44A592E54}"/>
          </ac:spMkLst>
        </pc:spChg>
        <pc:spChg chg="add del mod">
          <ac:chgData name="Datwani, Devesh" userId="S::dbdatwani@wpi.edu::4055350f-d99c-484c-80a3-5e8bcf851962" providerId="AD" clId="Web-{7A2A075A-2102-370F-AE56-2943DFE7CB8F}" dt="2022-12-15T01:06:58.049" v="1771"/>
          <ac:spMkLst>
            <pc:docMk/>
            <pc:sldMk cId="4292164692" sldId="275"/>
            <ac:spMk id="499724" creationId="{8B2B3AA7-B24A-EFC5-0789-A05B5C0E05DA}"/>
          </ac:spMkLst>
        </pc:spChg>
        <pc:spChg chg="add del">
          <ac:chgData name="Datwani, Devesh" userId="S::dbdatwani@wpi.edu::4055350f-d99c-484c-80a3-5e8bcf851962" providerId="AD" clId="Web-{7A2A075A-2102-370F-AE56-2943DFE7CB8F}" dt="2022-12-15T01:07:05.347" v="1773"/>
          <ac:spMkLst>
            <pc:docMk/>
            <pc:sldMk cId="4292164692" sldId="275"/>
            <ac:spMk id="499726" creationId="{FA6FFC15-680C-983E-A767-2D7D912979B4}"/>
          </ac:spMkLst>
        </pc:spChg>
        <pc:spChg chg="add del">
          <ac:chgData name="Datwani, Devesh" userId="S::dbdatwani@wpi.edu::4055350f-d99c-484c-80a3-5e8bcf851962" providerId="AD" clId="Web-{7A2A075A-2102-370F-AE56-2943DFE7CB8F}" dt="2022-12-15T01:07:05.347" v="1773"/>
          <ac:spMkLst>
            <pc:docMk/>
            <pc:sldMk cId="4292164692" sldId="275"/>
            <ac:spMk id="499727" creationId="{B9C1014F-EAA7-C1CB-25C3-2A764AB34A73}"/>
          </ac:spMkLst>
        </pc:spChg>
        <pc:spChg chg="add mod">
          <ac:chgData name="Datwani, Devesh" userId="S::dbdatwani@wpi.edu::4055350f-d99c-484c-80a3-5e8bcf851962" providerId="AD" clId="Web-{7A2A075A-2102-370F-AE56-2943DFE7CB8F}" dt="2022-12-15T02:01:56.741" v="2441" actId="20577"/>
          <ac:spMkLst>
            <pc:docMk/>
            <pc:sldMk cId="4292164692" sldId="275"/>
            <ac:spMk id="499730" creationId="{9B2BCF27-73A0-9E33-1A7E-5544E9B8EEB3}"/>
          </ac:spMkLst>
        </pc:spChg>
        <pc:graphicFrameChg chg="add del mod">
          <ac:chgData name="Datwani, Devesh" userId="S::dbdatwani@wpi.edu::4055350f-d99c-484c-80a3-5e8bcf851962" providerId="AD" clId="Web-{7A2A075A-2102-370F-AE56-2943DFE7CB8F}" dt="2022-12-15T01:06:58.049" v="1771"/>
          <ac:graphicFrameMkLst>
            <pc:docMk/>
            <pc:sldMk cId="4292164692" sldId="275"/>
            <ac:graphicFrameMk id="499720" creationId="{BB40A749-FDA6-4F07-35B2-EA7031BEF284}"/>
          </ac:graphicFrameMkLst>
        </pc:graphicFrameChg>
        <pc:graphicFrameChg chg="add del">
          <ac:chgData name="Datwani, Devesh" userId="S::dbdatwani@wpi.edu::4055350f-d99c-484c-80a3-5e8bcf851962" providerId="AD" clId="Web-{7A2A075A-2102-370F-AE56-2943DFE7CB8F}" dt="2022-12-15T01:07:05.347" v="1773"/>
          <ac:graphicFrameMkLst>
            <pc:docMk/>
            <pc:sldMk cId="4292164692" sldId="275"/>
            <ac:graphicFrameMk id="499728" creationId="{2E42099E-E81D-89BC-734C-7FB1B113E67C}"/>
          </ac:graphicFrameMkLst>
        </pc:graphicFrameChg>
      </pc:sldChg>
      <pc:sldChg chg="delSp modSp">
        <pc:chgData name="Datwani, Devesh" userId="S::dbdatwani@wpi.edu::4055350f-d99c-484c-80a3-5e8bcf851962" providerId="AD" clId="Web-{7A2A075A-2102-370F-AE56-2943DFE7CB8F}" dt="2022-12-15T02:00:08.546" v="2398"/>
        <pc:sldMkLst>
          <pc:docMk/>
          <pc:sldMk cId="3995125382" sldId="276"/>
        </pc:sldMkLst>
        <pc:spChg chg="del">
          <ac:chgData name="Datwani, Devesh" userId="S::dbdatwani@wpi.edu::4055350f-d99c-484c-80a3-5e8bcf851962" providerId="AD" clId="Web-{7A2A075A-2102-370F-AE56-2943DFE7CB8F}" dt="2022-12-14T23:54:39.866" v="566"/>
          <ac:spMkLst>
            <pc:docMk/>
            <pc:sldMk cId="3995125382" sldId="276"/>
            <ac:spMk id="2" creationId="{00000000-0000-0000-0000-000000000000}"/>
          </ac:spMkLst>
        </pc:spChg>
        <pc:spChg chg="mod">
          <ac:chgData name="Datwani, Devesh" userId="S::dbdatwani@wpi.edu::4055350f-d99c-484c-80a3-5e8bcf851962" providerId="AD" clId="Web-{7A2A075A-2102-370F-AE56-2943DFE7CB8F}" dt="2022-12-15T02:00:08.546" v="2398"/>
          <ac:spMkLst>
            <pc:docMk/>
            <pc:sldMk cId="3995125382" sldId="276"/>
            <ac:spMk id="5" creationId="{2B83BD04-6B8F-0206-3227-F2C18C77815A}"/>
          </ac:spMkLst>
        </pc:spChg>
        <pc:spChg chg="mod">
          <ac:chgData name="Datwani, Devesh" userId="S::dbdatwani@wpi.edu::4055350f-d99c-484c-80a3-5e8bcf851962" providerId="AD" clId="Web-{7A2A075A-2102-370F-AE56-2943DFE7CB8F}" dt="2022-12-15T02:00:01.358" v="2383" actId="20577"/>
          <ac:spMkLst>
            <pc:docMk/>
            <pc:sldMk cId="3995125382" sldId="276"/>
            <ac:spMk id="499718" creationId="{00000000-0000-0000-0000-000000000000}"/>
          </ac:spMkLst>
        </pc:spChg>
        <pc:graphicFrameChg chg="mod modGraphic">
          <ac:chgData name="Datwani, Devesh" userId="S::dbdatwani@wpi.edu::4055350f-d99c-484c-80a3-5e8bcf851962" providerId="AD" clId="Web-{7A2A075A-2102-370F-AE56-2943DFE7CB8F}" dt="2022-12-15T02:00:06.608" v="2396"/>
          <ac:graphicFrameMkLst>
            <pc:docMk/>
            <pc:sldMk cId="3995125382" sldId="276"/>
            <ac:graphicFrameMk id="4" creationId="{8BAA27F7-93EC-4FAA-DFBA-17A3F08C3A69}"/>
          </ac:graphicFrameMkLst>
        </pc:graphicFrameChg>
      </pc:sldChg>
      <pc:sldChg chg="addSp delSp modSp">
        <pc:chgData name="Datwani, Devesh" userId="S::dbdatwani@wpi.edu::4055350f-d99c-484c-80a3-5e8bcf851962" providerId="AD" clId="Web-{7A2A075A-2102-370F-AE56-2943DFE7CB8F}" dt="2022-12-15T01:58:40.790" v="2357" actId="20577"/>
        <pc:sldMkLst>
          <pc:docMk/>
          <pc:sldMk cId="4136573509" sldId="277"/>
        </pc:sldMkLst>
        <pc:spChg chg="mod">
          <ac:chgData name="Datwani, Devesh" userId="S::dbdatwani@wpi.edu::4055350f-d99c-484c-80a3-5e8bcf851962" providerId="AD" clId="Web-{7A2A075A-2102-370F-AE56-2943DFE7CB8F}" dt="2022-12-15T00:45:27.275" v="1560" actId="20577"/>
          <ac:spMkLst>
            <pc:docMk/>
            <pc:sldMk cId="4136573509" sldId="277"/>
            <ac:spMk id="2" creationId="{3FEBE6B0-6805-0807-1C83-FE3D00375861}"/>
          </ac:spMkLst>
        </pc:spChg>
        <pc:spChg chg="mod">
          <ac:chgData name="Datwani, Devesh" userId="S::dbdatwani@wpi.edu::4055350f-d99c-484c-80a3-5e8bcf851962" providerId="AD" clId="Web-{7A2A075A-2102-370F-AE56-2943DFE7CB8F}" dt="2022-12-15T01:58:40.790" v="2357" actId="20577"/>
          <ac:spMkLst>
            <pc:docMk/>
            <pc:sldMk cId="4136573509" sldId="277"/>
            <ac:spMk id="3" creationId="{2A08A64F-6CBF-C5EF-EC2A-56F92B798216}"/>
          </ac:spMkLst>
        </pc:spChg>
        <pc:spChg chg="add del mod">
          <ac:chgData name="Datwani, Devesh" userId="S::dbdatwani@wpi.edu::4055350f-d99c-484c-80a3-5e8bcf851962" providerId="AD" clId="Web-{7A2A075A-2102-370F-AE56-2943DFE7CB8F}" dt="2022-12-15T01:58:36.118" v="2353" actId="20577"/>
          <ac:spMkLst>
            <pc:docMk/>
            <pc:sldMk cId="4136573509" sldId="277"/>
            <ac:spMk id="4" creationId="{DC8D301B-22B1-E381-7BB9-BC79671CB01E}"/>
          </ac:spMkLst>
        </pc:spChg>
        <pc:spChg chg="add del mod">
          <ac:chgData name="Datwani, Devesh" userId="S::dbdatwani@wpi.edu::4055350f-d99c-484c-80a3-5e8bcf851962" providerId="AD" clId="Web-{7A2A075A-2102-370F-AE56-2943DFE7CB8F}" dt="2022-12-15T00:45:05.679" v="1552"/>
          <ac:spMkLst>
            <pc:docMk/>
            <pc:sldMk cId="4136573509" sldId="277"/>
            <ac:spMk id="6" creationId="{AAF4925F-F28F-D2C2-71CE-9E961AAA35BC}"/>
          </ac:spMkLst>
        </pc:spChg>
        <pc:spChg chg="add mod">
          <ac:chgData name="Datwani, Devesh" userId="S::dbdatwani@wpi.edu::4055350f-d99c-484c-80a3-5e8bcf851962" providerId="AD" clId="Web-{7A2A075A-2102-370F-AE56-2943DFE7CB8F}" dt="2022-12-15T01:58:34.321" v="2350" actId="20577"/>
          <ac:spMkLst>
            <pc:docMk/>
            <pc:sldMk cId="4136573509" sldId="277"/>
            <ac:spMk id="7" creationId="{DCD37616-C4CF-4BB8-918A-BD591184BB64}"/>
          </ac:spMkLst>
        </pc:spChg>
        <pc:spChg chg="add mod">
          <ac:chgData name="Datwani, Devesh" userId="S::dbdatwani@wpi.edu::4055350f-d99c-484c-80a3-5e8bcf851962" providerId="AD" clId="Web-{7A2A075A-2102-370F-AE56-2943DFE7CB8F}" dt="2022-12-15T01:58:37.977" v="2355" actId="20577"/>
          <ac:spMkLst>
            <pc:docMk/>
            <pc:sldMk cId="4136573509" sldId="277"/>
            <ac:spMk id="8" creationId="{AAE438AE-5B12-FA28-7665-957B50786E11}"/>
          </ac:spMkLst>
        </pc:spChg>
        <pc:picChg chg="mod">
          <ac:chgData name="Datwani, Devesh" userId="S::dbdatwani@wpi.edu::4055350f-d99c-484c-80a3-5e8bcf851962" providerId="AD" clId="Web-{7A2A075A-2102-370F-AE56-2943DFE7CB8F}" dt="2022-12-15T01:17:21.716" v="1921" actId="1076"/>
          <ac:picMkLst>
            <pc:docMk/>
            <pc:sldMk cId="4136573509" sldId="277"/>
            <ac:picMk id="166" creationId="{3A31C810-A4BA-402F-65FF-CFBB2AAF4185}"/>
          </ac:picMkLst>
        </pc:picChg>
        <pc:picChg chg="mod">
          <ac:chgData name="Datwani, Devesh" userId="S::dbdatwani@wpi.edu::4055350f-d99c-484c-80a3-5e8bcf851962" providerId="AD" clId="Web-{7A2A075A-2102-370F-AE56-2943DFE7CB8F}" dt="2022-12-15T01:17:09.934" v="1916" actId="1076"/>
          <ac:picMkLst>
            <pc:docMk/>
            <pc:sldMk cId="4136573509" sldId="277"/>
            <ac:picMk id="167" creationId="{E5E33CDC-CFA0-AF0C-262C-A889915C836D}"/>
          </ac:picMkLst>
        </pc:picChg>
        <pc:picChg chg="mod">
          <ac:chgData name="Datwani, Devesh" userId="S::dbdatwani@wpi.edu::4055350f-d99c-484c-80a3-5e8bcf851962" providerId="AD" clId="Web-{7A2A075A-2102-370F-AE56-2943DFE7CB8F}" dt="2022-12-15T00:36:55.678" v="1455" actId="14100"/>
          <ac:picMkLst>
            <pc:docMk/>
            <pc:sldMk cId="4136573509" sldId="277"/>
            <ac:picMk id="168" creationId="{5446D385-68A4-19EF-817C-B3D4627E811E}"/>
          </ac:picMkLst>
        </pc:picChg>
      </pc:sldChg>
      <pc:sldChg chg="addSp delSp modSp delAnim">
        <pc:chgData name="Datwani, Devesh" userId="S::dbdatwani@wpi.edu::4055350f-d99c-484c-80a3-5e8bcf851962" providerId="AD" clId="Web-{7A2A075A-2102-370F-AE56-2943DFE7CB8F}" dt="2022-12-15T02:01:04.675" v="2428" actId="20577"/>
        <pc:sldMkLst>
          <pc:docMk/>
          <pc:sldMk cId="2824219629" sldId="278"/>
        </pc:sldMkLst>
        <pc:spChg chg="mod">
          <ac:chgData name="Datwani, Devesh" userId="S::dbdatwani@wpi.edu::4055350f-d99c-484c-80a3-5e8bcf851962" providerId="AD" clId="Web-{7A2A075A-2102-370F-AE56-2943DFE7CB8F}" dt="2022-12-15T02:01:04.675" v="2428" actId="20577"/>
          <ac:spMkLst>
            <pc:docMk/>
            <pc:sldMk cId="2824219629" sldId="278"/>
            <ac:spMk id="2" creationId="{ED1EB889-5C2D-5DBA-07D0-E2E480A41708}"/>
          </ac:spMkLst>
        </pc:spChg>
        <pc:spChg chg="del">
          <ac:chgData name="Datwani, Devesh" userId="S::dbdatwani@wpi.edu::4055350f-d99c-484c-80a3-5e8bcf851962" providerId="AD" clId="Web-{7A2A075A-2102-370F-AE56-2943DFE7CB8F}" dt="2022-12-15T01:24:37.293" v="1952"/>
          <ac:spMkLst>
            <pc:docMk/>
            <pc:sldMk cId="2824219629" sldId="278"/>
            <ac:spMk id="4" creationId="{71BD5E1E-C9BB-D05D-189F-43FD38AB2972}"/>
          </ac:spMkLst>
        </pc:spChg>
        <pc:spChg chg="add mod">
          <ac:chgData name="Datwani, Devesh" userId="S::dbdatwani@wpi.edu::4055350f-d99c-484c-80a3-5e8bcf851962" providerId="AD" clId="Web-{7A2A075A-2102-370F-AE56-2943DFE7CB8F}" dt="2022-12-15T01:43:53.293" v="2252" actId="20577"/>
          <ac:spMkLst>
            <pc:docMk/>
            <pc:sldMk cId="2824219629" sldId="278"/>
            <ac:spMk id="7" creationId="{FDA7E009-5822-029D-CDD9-B8B7171030C8}"/>
          </ac:spMkLst>
        </pc:spChg>
        <pc:picChg chg="add mod">
          <ac:chgData name="Datwani, Devesh" userId="S::dbdatwani@wpi.edu::4055350f-d99c-484c-80a3-5e8bcf851962" providerId="AD" clId="Web-{7A2A075A-2102-370F-AE56-2943DFE7CB8F}" dt="2022-12-15T01:24:35.714" v="1951" actId="1076"/>
          <ac:picMkLst>
            <pc:docMk/>
            <pc:sldMk cId="2824219629" sldId="278"/>
            <ac:picMk id="3" creationId="{5DE8628B-39A2-E9FD-D780-4C8CBB5CC895}"/>
          </ac:picMkLst>
        </pc:picChg>
        <pc:picChg chg="del">
          <ac:chgData name="Datwani, Devesh" userId="S::dbdatwani@wpi.edu::4055350f-d99c-484c-80a3-5e8bcf851962" providerId="AD" clId="Web-{7A2A075A-2102-370F-AE56-2943DFE7CB8F}" dt="2022-12-15T01:21:03.700" v="1946"/>
          <ac:picMkLst>
            <pc:docMk/>
            <pc:sldMk cId="2824219629" sldId="278"/>
            <ac:picMk id="6" creationId="{154A17AA-4EF9-42A2-BFB4-B33DC9FF3BBB}"/>
          </ac:picMkLst>
        </pc:picChg>
      </pc:sldChg>
      <pc:sldChg chg="addSp delSp modSp">
        <pc:chgData name="Datwani, Devesh" userId="S::dbdatwani@wpi.edu::4055350f-d99c-484c-80a3-5e8bcf851962" providerId="AD" clId="Web-{7A2A075A-2102-370F-AE56-2943DFE7CB8F}" dt="2022-12-15T02:01:21.098" v="2437" actId="20577"/>
        <pc:sldMkLst>
          <pc:docMk/>
          <pc:sldMk cId="1437909921" sldId="280"/>
        </pc:sldMkLst>
        <pc:spChg chg="mod">
          <ac:chgData name="Datwani, Devesh" userId="S::dbdatwani@wpi.edu::4055350f-d99c-484c-80a3-5e8bcf851962" providerId="AD" clId="Web-{7A2A075A-2102-370F-AE56-2943DFE7CB8F}" dt="2022-12-15T02:01:21.098" v="2437" actId="20577"/>
          <ac:spMkLst>
            <pc:docMk/>
            <pc:sldMk cId="1437909921" sldId="280"/>
            <ac:spMk id="2" creationId="{5DC72455-3C04-718D-1DA4-016B72FFC4EC}"/>
          </ac:spMkLst>
        </pc:spChg>
        <pc:spChg chg="del">
          <ac:chgData name="Datwani, Devesh" userId="S::dbdatwani@wpi.edu::4055350f-d99c-484c-80a3-5e8bcf851962" providerId="AD" clId="Web-{7A2A075A-2102-370F-AE56-2943DFE7CB8F}" dt="2022-12-15T01:05:16.230" v="1750"/>
          <ac:spMkLst>
            <pc:docMk/>
            <pc:sldMk cId="1437909921" sldId="280"/>
            <ac:spMk id="4" creationId="{5BCBB4E4-94AC-F4AB-0BD5-F03496E7F6CD}"/>
          </ac:spMkLst>
        </pc:spChg>
        <pc:spChg chg="mod">
          <ac:chgData name="Datwani, Devesh" userId="S::dbdatwani@wpi.edu::4055350f-d99c-484c-80a3-5e8bcf851962" providerId="AD" clId="Web-{7A2A075A-2102-370F-AE56-2943DFE7CB8F}" dt="2022-12-15T02:01:21.082" v="2432" actId="20577"/>
          <ac:spMkLst>
            <pc:docMk/>
            <pc:sldMk cId="1437909921" sldId="280"/>
            <ac:spMk id="5" creationId="{D02E0E45-AC35-F7B0-F218-1F91D386224E}"/>
          </ac:spMkLst>
        </pc:spChg>
        <pc:spChg chg="del mod">
          <ac:chgData name="Datwani, Devesh" userId="S::dbdatwani@wpi.edu::4055350f-d99c-484c-80a3-5e8bcf851962" providerId="AD" clId="Web-{7A2A075A-2102-370F-AE56-2943DFE7CB8F}" dt="2022-12-15T01:05:23.059" v="1754"/>
          <ac:spMkLst>
            <pc:docMk/>
            <pc:sldMk cId="1437909921" sldId="280"/>
            <ac:spMk id="7" creationId="{F6355751-0278-BF49-CE30-BBC5E4DDF0C2}"/>
          </ac:spMkLst>
        </pc:spChg>
        <pc:spChg chg="del">
          <ac:chgData name="Datwani, Devesh" userId="S::dbdatwani@wpi.edu::4055350f-d99c-484c-80a3-5e8bcf851962" providerId="AD" clId="Web-{7A2A075A-2102-370F-AE56-2943DFE7CB8F}" dt="2022-12-15T01:05:20.230" v="1752"/>
          <ac:spMkLst>
            <pc:docMk/>
            <pc:sldMk cId="1437909921" sldId="280"/>
            <ac:spMk id="10" creationId="{FF3355EA-A825-56A0-2368-16CA48FFABF6}"/>
          </ac:spMkLst>
        </pc:spChg>
        <pc:spChg chg="del">
          <ac:chgData name="Datwani, Devesh" userId="S::dbdatwani@wpi.edu::4055350f-d99c-484c-80a3-5e8bcf851962" providerId="AD" clId="Web-{7A2A075A-2102-370F-AE56-2943DFE7CB8F}" dt="2022-12-15T01:05:21.371" v="1753"/>
          <ac:spMkLst>
            <pc:docMk/>
            <pc:sldMk cId="1437909921" sldId="280"/>
            <ac:spMk id="11" creationId="{BA753858-3E51-5D71-7B31-26362C4C2C74}"/>
          </ac:spMkLst>
        </pc:spChg>
        <pc:spChg chg="del mod">
          <ac:chgData name="Datwani, Devesh" userId="S::dbdatwani@wpi.edu::4055350f-d99c-484c-80a3-5e8bcf851962" providerId="AD" clId="Web-{7A2A075A-2102-370F-AE56-2943DFE7CB8F}" dt="2022-12-15T01:05:14.042" v="1748"/>
          <ac:spMkLst>
            <pc:docMk/>
            <pc:sldMk cId="1437909921" sldId="280"/>
            <ac:spMk id="12" creationId="{BBFEDBDE-7EFA-8CB9-C8D9-3E272BECD4F5}"/>
          </ac:spMkLst>
        </pc:spChg>
        <pc:spChg chg="del">
          <ac:chgData name="Datwani, Devesh" userId="S::dbdatwani@wpi.edu::4055350f-d99c-484c-80a3-5e8bcf851962" providerId="AD" clId="Web-{7A2A075A-2102-370F-AE56-2943DFE7CB8F}" dt="2022-12-15T01:05:10.698" v="1745"/>
          <ac:spMkLst>
            <pc:docMk/>
            <pc:sldMk cId="1437909921" sldId="280"/>
            <ac:spMk id="13" creationId="{218DE5AC-AC34-D7C0-2698-FEA2423DC2E4}"/>
          </ac:spMkLst>
        </pc:spChg>
        <pc:spChg chg="add mod">
          <ac:chgData name="Datwani, Devesh" userId="S::dbdatwani@wpi.edu::4055350f-d99c-484c-80a3-5e8bcf851962" providerId="AD" clId="Web-{7A2A075A-2102-370F-AE56-2943DFE7CB8F}" dt="2022-12-15T02:01:21.082" v="2433" actId="20577"/>
          <ac:spMkLst>
            <pc:docMk/>
            <pc:sldMk cId="1437909921" sldId="280"/>
            <ac:spMk id="16" creationId="{7D68D05B-263E-D14B-9E0D-F1AB5E2AB8BC}"/>
          </ac:spMkLst>
        </pc:spChg>
        <pc:spChg chg="del">
          <ac:chgData name="Datwani, Devesh" userId="S::dbdatwani@wpi.edu::4055350f-d99c-484c-80a3-5e8bcf851962" providerId="AD" clId="Web-{7A2A075A-2102-370F-AE56-2943DFE7CB8F}" dt="2022-12-15T01:05:05.620" v="1741"/>
          <ac:spMkLst>
            <pc:docMk/>
            <pc:sldMk cId="1437909921" sldId="280"/>
            <ac:spMk id="22" creationId="{B4041E8F-8709-E0C8-FEFD-EC7A8B5E1999}"/>
          </ac:spMkLst>
        </pc:spChg>
        <pc:spChg chg="del">
          <ac:chgData name="Datwani, Devesh" userId="S::dbdatwani@wpi.edu::4055350f-d99c-484c-80a3-5e8bcf851962" providerId="AD" clId="Web-{7A2A075A-2102-370F-AE56-2943DFE7CB8F}" dt="2022-12-15T01:05:08.323" v="1743"/>
          <ac:spMkLst>
            <pc:docMk/>
            <pc:sldMk cId="1437909921" sldId="280"/>
            <ac:spMk id="24" creationId="{2EF4A995-0E8C-DEF5-4AAD-A1B22B47C0A3}"/>
          </ac:spMkLst>
        </pc:spChg>
        <pc:spChg chg="add mod">
          <ac:chgData name="Datwani, Devesh" userId="S::dbdatwani@wpi.edu::4055350f-d99c-484c-80a3-5e8bcf851962" providerId="AD" clId="Web-{7A2A075A-2102-370F-AE56-2943DFE7CB8F}" dt="2022-12-15T02:01:21.082" v="2434" actId="20577"/>
          <ac:spMkLst>
            <pc:docMk/>
            <pc:sldMk cId="1437909921" sldId="280"/>
            <ac:spMk id="25" creationId="{0BD0ABE8-93F9-D0F4-8291-A6BD664F1A91}"/>
          </ac:spMkLst>
        </pc:spChg>
        <pc:spChg chg="add mod">
          <ac:chgData name="Datwani, Devesh" userId="S::dbdatwani@wpi.edu::4055350f-d99c-484c-80a3-5e8bcf851962" providerId="AD" clId="Web-{7A2A075A-2102-370F-AE56-2943DFE7CB8F}" dt="2022-12-15T02:01:21.098" v="2435" actId="20577"/>
          <ac:spMkLst>
            <pc:docMk/>
            <pc:sldMk cId="1437909921" sldId="280"/>
            <ac:spMk id="26" creationId="{A9D90447-E00D-446D-B2CB-65B4A779D170}"/>
          </ac:spMkLst>
        </pc:spChg>
        <pc:spChg chg="add mod">
          <ac:chgData name="Datwani, Devesh" userId="S::dbdatwani@wpi.edu::4055350f-d99c-484c-80a3-5e8bcf851962" providerId="AD" clId="Web-{7A2A075A-2102-370F-AE56-2943DFE7CB8F}" dt="2022-12-15T02:01:21.098" v="2436" actId="20577"/>
          <ac:spMkLst>
            <pc:docMk/>
            <pc:sldMk cId="1437909921" sldId="280"/>
            <ac:spMk id="27" creationId="{E5BA95A4-8BD1-74E0-703E-A3F497DF02BC}"/>
          </ac:spMkLst>
        </pc:spChg>
        <pc:picChg chg="del">
          <ac:chgData name="Datwani, Devesh" userId="S::dbdatwani@wpi.edu::4055350f-d99c-484c-80a3-5e8bcf851962" providerId="AD" clId="Web-{7A2A075A-2102-370F-AE56-2943DFE7CB8F}" dt="2022-12-15T01:05:00.510" v="1736"/>
          <ac:picMkLst>
            <pc:docMk/>
            <pc:sldMk cId="1437909921" sldId="280"/>
            <ac:picMk id="3" creationId="{8E875DFB-2696-37CB-A1D8-DDD043A861D6}"/>
          </ac:picMkLst>
        </pc:picChg>
        <pc:picChg chg="del">
          <ac:chgData name="Datwani, Devesh" userId="S::dbdatwani@wpi.edu::4055350f-d99c-484c-80a3-5e8bcf851962" providerId="AD" clId="Web-{7A2A075A-2102-370F-AE56-2943DFE7CB8F}" dt="2022-12-15T01:05:02.213" v="1737"/>
          <ac:picMkLst>
            <pc:docMk/>
            <pc:sldMk cId="1437909921" sldId="280"/>
            <ac:picMk id="6" creationId="{0E8B2484-A0DF-C9C9-0B45-CD46A9FEC09A}"/>
          </ac:picMkLst>
        </pc:picChg>
        <pc:picChg chg="del">
          <ac:chgData name="Datwani, Devesh" userId="S::dbdatwani@wpi.edu::4055350f-d99c-484c-80a3-5e8bcf851962" providerId="AD" clId="Web-{7A2A075A-2102-370F-AE56-2943DFE7CB8F}" dt="2022-12-15T01:05:02.854" v="1738"/>
          <ac:picMkLst>
            <pc:docMk/>
            <pc:sldMk cId="1437909921" sldId="280"/>
            <ac:picMk id="8" creationId="{A4EE6D95-B631-BFCA-E122-549F515D9F05}"/>
          </ac:picMkLst>
        </pc:picChg>
        <pc:picChg chg="del">
          <ac:chgData name="Datwani, Devesh" userId="S::dbdatwani@wpi.edu::4055350f-d99c-484c-80a3-5e8bcf851962" providerId="AD" clId="Web-{7A2A075A-2102-370F-AE56-2943DFE7CB8F}" dt="2022-12-15T01:05:04.823" v="1740"/>
          <ac:picMkLst>
            <pc:docMk/>
            <pc:sldMk cId="1437909921" sldId="280"/>
            <ac:picMk id="9" creationId="{B6833D2B-3502-0756-DD57-0659ABD167DC}"/>
          </ac:picMkLst>
        </pc:picChg>
        <pc:picChg chg="add mod modCrop">
          <ac:chgData name="Datwani, Devesh" userId="S::dbdatwani@wpi.edu::4055350f-d99c-484c-80a3-5e8bcf851962" providerId="AD" clId="Web-{7A2A075A-2102-370F-AE56-2943DFE7CB8F}" dt="2022-12-15T01:55:27.027" v="2318" actId="1076"/>
          <ac:picMkLst>
            <pc:docMk/>
            <pc:sldMk cId="1437909921" sldId="280"/>
            <ac:picMk id="14" creationId="{351F3208-4D8C-4F8F-BF59-5557F5DE3336}"/>
          </ac:picMkLst>
        </pc:picChg>
        <pc:picChg chg="add mod modCrop">
          <ac:chgData name="Datwani, Devesh" userId="S::dbdatwani@wpi.edu::4055350f-d99c-484c-80a3-5e8bcf851962" providerId="AD" clId="Web-{7A2A075A-2102-370F-AE56-2943DFE7CB8F}" dt="2022-12-15T01:55:30.402" v="2320" actId="14100"/>
          <ac:picMkLst>
            <pc:docMk/>
            <pc:sldMk cId="1437909921" sldId="280"/>
            <ac:picMk id="15" creationId="{C4AE162E-854C-8E34-382E-2D8D8045271B}"/>
          </ac:picMkLst>
        </pc:picChg>
        <pc:cxnChg chg="del mod">
          <ac:chgData name="Datwani, Devesh" userId="S::dbdatwani@wpi.edu::4055350f-d99c-484c-80a3-5e8bcf851962" providerId="AD" clId="Web-{7A2A075A-2102-370F-AE56-2943DFE7CB8F}" dt="2022-12-15T01:05:09.198" v="1744"/>
          <ac:cxnSpMkLst>
            <pc:docMk/>
            <pc:sldMk cId="1437909921" sldId="280"/>
            <ac:cxnSpMk id="17" creationId="{DF6F8CC5-0B7C-0EAD-245B-B0A9423DC8BB}"/>
          </ac:cxnSpMkLst>
        </pc:cxnChg>
        <pc:cxnChg chg="del">
          <ac:chgData name="Datwani, Devesh" userId="S::dbdatwani@wpi.edu::4055350f-d99c-484c-80a3-5e8bcf851962" providerId="AD" clId="Web-{7A2A075A-2102-370F-AE56-2943DFE7CB8F}" dt="2022-12-15T01:05:13.011" v="1747"/>
          <ac:cxnSpMkLst>
            <pc:docMk/>
            <pc:sldMk cId="1437909921" sldId="280"/>
            <ac:cxnSpMk id="18" creationId="{67FEBDDF-68FE-F61E-0B10-AAEAF8108129}"/>
          </ac:cxnSpMkLst>
        </pc:cxnChg>
        <pc:cxnChg chg="del">
          <ac:chgData name="Datwani, Devesh" userId="S::dbdatwani@wpi.edu::4055350f-d99c-484c-80a3-5e8bcf851962" providerId="AD" clId="Web-{7A2A075A-2102-370F-AE56-2943DFE7CB8F}" dt="2022-12-15T01:05:14.933" v="1749"/>
          <ac:cxnSpMkLst>
            <pc:docMk/>
            <pc:sldMk cId="1437909921" sldId="280"/>
            <ac:cxnSpMk id="19" creationId="{70C5C02C-7AE9-6DB0-C379-3A407D33AD91}"/>
          </ac:cxnSpMkLst>
        </pc:cxnChg>
        <pc:cxnChg chg="del">
          <ac:chgData name="Datwani, Devesh" userId="S::dbdatwani@wpi.edu::4055350f-d99c-484c-80a3-5e8bcf851962" providerId="AD" clId="Web-{7A2A075A-2102-370F-AE56-2943DFE7CB8F}" dt="2022-12-15T01:05:24.184" v="1755"/>
          <ac:cxnSpMkLst>
            <pc:docMk/>
            <pc:sldMk cId="1437909921" sldId="280"/>
            <ac:cxnSpMk id="20" creationId="{0EE1031F-8E15-60FA-3694-B4F2605F9F62}"/>
          </ac:cxnSpMkLst>
        </pc:cxnChg>
        <pc:cxnChg chg="del">
          <ac:chgData name="Datwani, Devesh" userId="S::dbdatwani@wpi.edu::4055350f-d99c-484c-80a3-5e8bcf851962" providerId="AD" clId="Web-{7A2A075A-2102-370F-AE56-2943DFE7CB8F}" dt="2022-12-15T01:05:06.432" v="1742"/>
          <ac:cxnSpMkLst>
            <pc:docMk/>
            <pc:sldMk cId="1437909921" sldId="280"/>
            <ac:cxnSpMk id="21" creationId="{04A2DBBF-3479-046E-3C7B-FDEB3664B286}"/>
          </ac:cxnSpMkLst>
        </pc:cxnChg>
        <pc:cxnChg chg="del">
          <ac:chgData name="Datwani, Devesh" userId="S::dbdatwani@wpi.edu::4055350f-d99c-484c-80a3-5e8bcf851962" providerId="AD" clId="Web-{7A2A075A-2102-370F-AE56-2943DFE7CB8F}" dt="2022-12-15T01:05:11.511" v="1746"/>
          <ac:cxnSpMkLst>
            <pc:docMk/>
            <pc:sldMk cId="1437909921" sldId="280"/>
            <ac:cxnSpMk id="23" creationId="{8B67C132-3071-6F7D-DFE9-CB334B0B0E9C}"/>
          </ac:cxnSpMkLst>
        </pc:cxnChg>
      </pc:sldChg>
      <pc:sldChg chg="addSp delSp modSp">
        <pc:chgData name="Datwani, Devesh" userId="S::dbdatwani@wpi.edu::4055350f-d99c-484c-80a3-5e8bcf851962" providerId="AD" clId="Web-{7A2A075A-2102-370F-AE56-2943DFE7CB8F}" dt="2022-12-15T02:01:32.005" v="2438" actId="20577"/>
        <pc:sldMkLst>
          <pc:docMk/>
          <pc:sldMk cId="581601689" sldId="281"/>
        </pc:sldMkLst>
        <pc:spChg chg="mod">
          <ac:chgData name="Datwani, Devesh" userId="S::dbdatwani@wpi.edu::4055350f-d99c-484c-80a3-5e8bcf851962" providerId="AD" clId="Web-{7A2A075A-2102-370F-AE56-2943DFE7CB8F}" dt="2022-12-15T02:01:32.005" v="2438" actId="20577"/>
          <ac:spMkLst>
            <pc:docMk/>
            <pc:sldMk cId="581601689" sldId="281"/>
            <ac:spMk id="2" creationId="{BDC1194F-9329-7ABB-2BA2-F79383BDD244}"/>
          </ac:spMkLst>
        </pc:spChg>
        <pc:spChg chg="add mod">
          <ac:chgData name="Datwani, Devesh" userId="S::dbdatwani@wpi.edu::4055350f-d99c-484c-80a3-5e8bcf851962" providerId="AD" clId="Web-{7A2A075A-2102-370F-AE56-2943DFE7CB8F}" dt="2022-12-15T00:19:00.996" v="1092" actId="20577"/>
          <ac:spMkLst>
            <pc:docMk/>
            <pc:sldMk cId="581601689" sldId="281"/>
            <ac:spMk id="6" creationId="{8951EA69-ADE5-B2D4-C3AC-89251BC4D941}"/>
          </ac:spMkLst>
        </pc:spChg>
        <pc:picChg chg="del">
          <ac:chgData name="Datwani, Devesh" userId="S::dbdatwani@wpi.edu::4055350f-d99c-484c-80a3-5e8bcf851962" providerId="AD" clId="Web-{7A2A075A-2102-370F-AE56-2943DFE7CB8F}" dt="2022-12-15T00:18:56.230" v="1085"/>
          <ac:picMkLst>
            <pc:docMk/>
            <pc:sldMk cId="581601689" sldId="281"/>
            <ac:picMk id="8" creationId="{B337AA7F-CF04-8231-F0F3-59135050C1DE}"/>
          </ac:picMkLst>
        </pc:picChg>
      </pc:sldChg>
      <pc:sldChg chg="addSp delSp modSp">
        <pc:chgData name="Datwani, Devesh" userId="S::dbdatwani@wpi.edu::4055350f-d99c-484c-80a3-5e8bcf851962" providerId="AD" clId="Web-{7A2A075A-2102-370F-AE56-2943DFE7CB8F}" dt="2022-12-15T02:01:40.552" v="2439" actId="20577"/>
        <pc:sldMkLst>
          <pc:docMk/>
          <pc:sldMk cId="3393876017" sldId="283"/>
        </pc:sldMkLst>
        <pc:spChg chg="mod">
          <ac:chgData name="Datwani, Devesh" userId="S::dbdatwani@wpi.edu::4055350f-d99c-484c-80a3-5e8bcf851962" providerId="AD" clId="Web-{7A2A075A-2102-370F-AE56-2943DFE7CB8F}" dt="2022-12-15T00:13:09.878" v="1009" actId="1076"/>
          <ac:spMkLst>
            <pc:docMk/>
            <pc:sldMk cId="3393876017" sldId="283"/>
            <ac:spMk id="3" creationId="{29DB991E-8FDA-A3A0-EE4B-DEB1D0AAADC7}"/>
          </ac:spMkLst>
        </pc:spChg>
        <pc:spChg chg="add mod">
          <ac:chgData name="Datwani, Devesh" userId="S::dbdatwani@wpi.edu::4055350f-d99c-484c-80a3-5e8bcf851962" providerId="AD" clId="Web-{7A2A075A-2102-370F-AE56-2943DFE7CB8F}" dt="2022-12-15T00:18:42.619" v="1084" actId="1076"/>
          <ac:spMkLst>
            <pc:docMk/>
            <pc:sldMk cId="3393876017" sldId="283"/>
            <ac:spMk id="9" creationId="{32716344-C8DF-9B32-30FF-C8C4F6FA1A14}"/>
          </ac:spMkLst>
        </pc:spChg>
        <pc:spChg chg="mod">
          <ac:chgData name="Datwani, Devesh" userId="S::dbdatwani@wpi.edu::4055350f-d99c-484c-80a3-5e8bcf851962" providerId="AD" clId="Web-{7A2A075A-2102-370F-AE56-2943DFE7CB8F}" dt="2022-12-15T00:18:12.711" v="1080" actId="1076"/>
          <ac:spMkLst>
            <pc:docMk/>
            <pc:sldMk cId="3393876017" sldId="283"/>
            <ac:spMk id="14" creationId="{7B1F790D-0EF5-A027-E587-A5238C63CB1E}"/>
          </ac:spMkLst>
        </pc:spChg>
        <pc:spChg chg="mod">
          <ac:chgData name="Datwani, Devesh" userId="S::dbdatwani@wpi.edu::4055350f-d99c-484c-80a3-5e8bcf851962" providerId="AD" clId="Web-{7A2A075A-2102-370F-AE56-2943DFE7CB8F}" dt="2022-12-15T02:01:40.552" v="2439" actId="20577"/>
          <ac:spMkLst>
            <pc:docMk/>
            <pc:sldMk cId="3393876017" sldId="283"/>
            <ac:spMk id="499718" creationId="{00000000-0000-0000-0000-000000000000}"/>
          </ac:spMkLst>
        </pc:spChg>
        <pc:picChg chg="mod">
          <ac:chgData name="Datwani, Devesh" userId="S::dbdatwani@wpi.edu::4055350f-d99c-484c-80a3-5e8bcf851962" providerId="AD" clId="Web-{7A2A075A-2102-370F-AE56-2943DFE7CB8F}" dt="2022-12-15T00:12:28.704" v="1003" actId="1076"/>
          <ac:picMkLst>
            <pc:docMk/>
            <pc:sldMk cId="3393876017" sldId="283"/>
            <ac:picMk id="5" creationId="{F18780CB-3727-BB3B-8879-B170A94D5055}"/>
          </ac:picMkLst>
        </pc:picChg>
        <pc:picChg chg="mod">
          <ac:chgData name="Datwani, Devesh" userId="S::dbdatwani@wpi.edu::4055350f-d99c-484c-80a3-5e8bcf851962" providerId="AD" clId="Web-{7A2A075A-2102-370F-AE56-2943DFE7CB8F}" dt="2022-12-15T00:11:10.792" v="976" actId="1076"/>
          <ac:picMkLst>
            <pc:docMk/>
            <pc:sldMk cId="3393876017" sldId="283"/>
            <ac:picMk id="7" creationId="{2746EF7A-AB55-2347-76FC-9FA5828CDF85}"/>
          </ac:picMkLst>
        </pc:picChg>
        <pc:picChg chg="del">
          <ac:chgData name="Datwani, Devesh" userId="S::dbdatwani@wpi.edu::4055350f-d99c-484c-80a3-5e8bcf851962" providerId="AD" clId="Web-{7A2A075A-2102-370F-AE56-2943DFE7CB8F}" dt="2022-12-15T00:10:36.571" v="971"/>
          <ac:picMkLst>
            <pc:docMk/>
            <pc:sldMk cId="3393876017" sldId="283"/>
            <ac:picMk id="8" creationId="{39A9991E-83D8-4807-7CB2-BF07358670E0}"/>
          </ac:picMkLst>
        </pc:picChg>
        <pc:picChg chg="mod">
          <ac:chgData name="Datwani, Devesh" userId="S::dbdatwani@wpi.edu::4055350f-d99c-484c-80a3-5e8bcf851962" providerId="AD" clId="Web-{7A2A075A-2102-370F-AE56-2943DFE7CB8F}" dt="2022-12-15T00:13:03.034" v="1007" actId="1076"/>
          <ac:picMkLst>
            <pc:docMk/>
            <pc:sldMk cId="3393876017" sldId="283"/>
            <ac:picMk id="11" creationId="{62DB81F1-41AC-22FA-08A6-1F8DBCCCD9E2}"/>
          </ac:picMkLst>
        </pc:picChg>
        <pc:cxnChg chg="mod">
          <ac:chgData name="Datwani, Devesh" userId="S::dbdatwani@wpi.edu::4055350f-d99c-484c-80a3-5e8bcf851962" providerId="AD" clId="Web-{7A2A075A-2102-370F-AE56-2943DFE7CB8F}" dt="2022-12-15T00:13:05.550" v="1008" actId="1076"/>
          <ac:cxnSpMkLst>
            <pc:docMk/>
            <pc:sldMk cId="3393876017" sldId="283"/>
            <ac:cxnSpMk id="2" creationId="{C13B894F-24C9-24BE-4989-FB2C24AF29BF}"/>
          </ac:cxnSpMkLst>
        </pc:cxnChg>
        <pc:cxnChg chg="add mod">
          <ac:chgData name="Datwani, Devesh" userId="S::dbdatwani@wpi.edu::4055350f-d99c-484c-80a3-5e8bcf851962" providerId="AD" clId="Web-{7A2A075A-2102-370F-AE56-2943DFE7CB8F}" dt="2022-12-15T00:18:37.072" v="1083" actId="14100"/>
          <ac:cxnSpMkLst>
            <pc:docMk/>
            <pc:sldMk cId="3393876017" sldId="283"/>
            <ac:cxnSpMk id="4" creationId="{A81E1A1F-E4EA-C800-4DD1-2FBB1B433274}"/>
          </ac:cxnSpMkLst>
        </pc:cxnChg>
        <pc:cxnChg chg="add mod">
          <ac:chgData name="Datwani, Devesh" userId="S::dbdatwani@wpi.edu::4055350f-d99c-484c-80a3-5e8bcf851962" providerId="AD" clId="Web-{7A2A075A-2102-370F-AE56-2943DFE7CB8F}" dt="2022-12-15T00:12:44.986" v="1006" actId="14100"/>
          <ac:cxnSpMkLst>
            <pc:docMk/>
            <pc:sldMk cId="3393876017" sldId="283"/>
            <ac:cxnSpMk id="10" creationId="{04B589F8-2B71-6ED8-0406-C6A88A28F169}"/>
          </ac:cxnSpMkLst>
        </pc:cxnChg>
      </pc:sldChg>
      <pc:sldChg chg="addSp delSp modSp mod modClrScheme chgLayout">
        <pc:chgData name="Datwani, Devesh" userId="S::dbdatwani@wpi.edu::4055350f-d99c-484c-80a3-5e8bcf851962" providerId="AD" clId="Web-{7A2A075A-2102-370F-AE56-2943DFE7CB8F}" dt="2022-12-15T02:00:53.612" v="2425" actId="20577"/>
        <pc:sldMkLst>
          <pc:docMk/>
          <pc:sldMk cId="461578775" sldId="284"/>
        </pc:sldMkLst>
        <pc:spChg chg="del">
          <ac:chgData name="Datwani, Devesh" userId="S::dbdatwani@wpi.edu::4055350f-d99c-484c-80a3-5e8bcf851962" providerId="AD" clId="Web-{7A2A075A-2102-370F-AE56-2943DFE7CB8F}" dt="2022-12-15T00:03:40.262" v="770"/>
          <ac:spMkLst>
            <pc:docMk/>
            <pc:sldMk cId="461578775" sldId="284"/>
            <ac:spMk id="2" creationId="{00000000-0000-0000-0000-000000000000}"/>
          </ac:spMkLst>
        </pc:spChg>
        <pc:spChg chg="mod">
          <ac:chgData name="Datwani, Devesh" userId="S::dbdatwani@wpi.edu::4055350f-d99c-484c-80a3-5e8bcf851962" providerId="AD" clId="Web-{7A2A075A-2102-370F-AE56-2943DFE7CB8F}" dt="2022-12-15T01:35:54.120" v="2151"/>
          <ac:spMkLst>
            <pc:docMk/>
            <pc:sldMk cId="461578775" sldId="284"/>
            <ac:spMk id="6" creationId="{00000000-0000-0000-0000-000000000000}"/>
          </ac:spMkLst>
        </pc:spChg>
        <pc:spChg chg="mod">
          <ac:chgData name="Datwani, Devesh" userId="S::dbdatwani@wpi.edu::4055350f-d99c-484c-80a3-5e8bcf851962" providerId="AD" clId="Web-{7A2A075A-2102-370F-AE56-2943DFE7CB8F}" dt="2022-12-15T02:00:42.376" v="2420" actId="20577"/>
          <ac:spMkLst>
            <pc:docMk/>
            <pc:sldMk cId="461578775" sldId="284"/>
            <ac:spMk id="499718" creationId="{00000000-0000-0000-0000-000000000000}"/>
          </ac:spMkLst>
        </pc:spChg>
        <pc:spChg chg="add del">
          <ac:chgData name="Datwani, Devesh" userId="S::dbdatwani@wpi.edu::4055350f-d99c-484c-80a3-5e8bcf851962" providerId="AD" clId="Web-{7A2A075A-2102-370F-AE56-2943DFE7CB8F}" dt="2022-12-15T00:03:46.075" v="771"/>
          <ac:spMkLst>
            <pc:docMk/>
            <pc:sldMk cId="461578775" sldId="284"/>
            <ac:spMk id="499723" creationId="{92325F8B-1E3C-84EF-71BA-C783C7342CE5}"/>
          </ac:spMkLst>
        </pc:spChg>
        <pc:spChg chg="add del">
          <ac:chgData name="Datwani, Devesh" userId="S::dbdatwani@wpi.edu::4055350f-d99c-484c-80a3-5e8bcf851962" providerId="AD" clId="Web-{7A2A075A-2102-370F-AE56-2943DFE7CB8F}" dt="2022-12-15T00:03:56.497" v="776"/>
          <ac:spMkLst>
            <pc:docMk/>
            <pc:sldMk cId="461578775" sldId="284"/>
            <ac:spMk id="499725" creationId="{53018CD8-F633-0787-C252-4B0D76629CDA}"/>
          </ac:spMkLst>
        </pc:spChg>
        <pc:spChg chg="add del">
          <ac:chgData name="Datwani, Devesh" userId="S::dbdatwani@wpi.edu::4055350f-d99c-484c-80a3-5e8bcf851962" providerId="AD" clId="Web-{7A2A075A-2102-370F-AE56-2943DFE7CB8F}" dt="2022-12-15T00:08:24.218" v="932"/>
          <ac:spMkLst>
            <pc:docMk/>
            <pc:sldMk cId="461578775" sldId="284"/>
            <ac:spMk id="501573" creationId="{04756139-79B9-9546-9AEB-6F7B266B3912}"/>
          </ac:spMkLst>
        </pc:spChg>
        <pc:spChg chg="add mod">
          <ac:chgData name="Datwani, Devesh" userId="S::dbdatwani@wpi.edu::4055350f-d99c-484c-80a3-5e8bcf851962" providerId="AD" clId="Web-{7A2A075A-2102-370F-AE56-2943DFE7CB8F}" dt="2022-12-15T02:00:47.471" v="2423" actId="20577"/>
          <ac:spMkLst>
            <pc:docMk/>
            <pc:sldMk cId="461578775" sldId="284"/>
            <ac:spMk id="501578" creationId="{B74869E3-B0DC-251F-118E-1F8A09196976}"/>
          </ac:spMkLst>
        </pc:spChg>
        <pc:spChg chg="add del">
          <ac:chgData name="Datwani, Devesh" userId="S::dbdatwani@wpi.edu::4055350f-d99c-484c-80a3-5e8bcf851962" providerId="AD" clId="Web-{7A2A075A-2102-370F-AE56-2943DFE7CB8F}" dt="2022-12-15T01:37:14.656" v="2159"/>
          <ac:spMkLst>
            <pc:docMk/>
            <pc:sldMk cId="461578775" sldId="284"/>
            <ac:spMk id="501580" creationId="{E80CF600-7E28-3E1A-FBEB-DD6D1B5EE8FA}"/>
          </ac:spMkLst>
        </pc:spChg>
        <pc:spChg chg="add del mod">
          <ac:chgData name="Datwani, Devesh" userId="S::dbdatwani@wpi.edu::4055350f-d99c-484c-80a3-5e8bcf851962" providerId="AD" clId="Web-{7A2A075A-2102-370F-AE56-2943DFE7CB8F}" dt="2022-12-15T01:35:54.120" v="2151"/>
          <ac:spMkLst>
            <pc:docMk/>
            <pc:sldMk cId="461578775" sldId="284"/>
            <ac:spMk id="501585" creationId="{2458A921-F216-F51C-0403-DF8D41C0F5BD}"/>
          </ac:spMkLst>
        </pc:spChg>
        <pc:graphicFrameChg chg="mod ord modGraphic">
          <ac:chgData name="Datwani, Devesh" userId="S::dbdatwani@wpi.edu::4055350f-d99c-484c-80a3-5e8bcf851962" providerId="AD" clId="Web-{7A2A075A-2102-370F-AE56-2943DFE7CB8F}" dt="2022-12-15T02:00:53.612" v="2425" actId="20577"/>
          <ac:graphicFrameMkLst>
            <pc:docMk/>
            <pc:sldMk cId="461578775" sldId="284"/>
            <ac:graphicFrameMk id="3" creationId="{4D3E59C1-5084-818D-A780-8C2ECF33550A}"/>
          </ac:graphicFrameMkLst>
        </pc:graphicFrameChg>
      </pc:sldChg>
      <pc:sldChg chg="modSp del">
        <pc:chgData name="Datwani, Devesh" userId="S::dbdatwani@wpi.edu::4055350f-d99c-484c-80a3-5e8bcf851962" providerId="AD" clId="Web-{7A2A075A-2102-370F-AE56-2943DFE7CB8F}" dt="2022-12-15T00:02:01.614" v="670"/>
        <pc:sldMkLst>
          <pc:docMk/>
          <pc:sldMk cId="2442572451" sldId="285"/>
        </pc:sldMkLst>
        <pc:cxnChg chg="mod">
          <ac:chgData name="Datwani, Devesh" userId="S::dbdatwani@wpi.edu::4055350f-d99c-484c-80a3-5e8bcf851962" providerId="AD" clId="Web-{7A2A075A-2102-370F-AE56-2943DFE7CB8F}" dt="2022-12-14T22:08:15.555" v="45"/>
          <ac:cxnSpMkLst>
            <pc:docMk/>
            <pc:sldMk cId="2442572451" sldId="285"/>
            <ac:cxnSpMk id="15" creationId="{A6EE730A-1C28-3ED2-C786-65D35A7B5141}"/>
          </ac:cxnSpMkLst>
        </pc:cxnChg>
      </pc:sldChg>
      <pc:sldChg chg="modSp ord">
        <pc:chgData name="Datwani, Devesh" userId="S::dbdatwani@wpi.edu::4055350f-d99c-484c-80a3-5e8bcf851962" providerId="AD" clId="Web-{7A2A075A-2102-370F-AE56-2943DFE7CB8F}" dt="2022-12-15T02:00:59.862" v="2427" actId="20577"/>
        <pc:sldMkLst>
          <pc:docMk/>
          <pc:sldMk cId="132084498" sldId="286"/>
        </pc:sldMkLst>
        <pc:spChg chg="mod">
          <ac:chgData name="Datwani, Devesh" userId="S::dbdatwani@wpi.edu::4055350f-d99c-484c-80a3-5e8bcf851962" providerId="AD" clId="Web-{7A2A075A-2102-370F-AE56-2943DFE7CB8F}" dt="2022-12-15T02:00:56.940" v="2426" actId="20577"/>
          <ac:spMkLst>
            <pc:docMk/>
            <pc:sldMk cId="132084498" sldId="286"/>
            <ac:spMk id="7" creationId="{9B2BCF27-73A0-9E33-1A7E-5544E9B8EEB3}"/>
          </ac:spMkLst>
        </pc:spChg>
        <pc:spChg chg="mod">
          <ac:chgData name="Datwani, Devesh" userId="S::dbdatwani@wpi.edu::4055350f-d99c-484c-80a3-5e8bcf851962" providerId="AD" clId="Web-{7A2A075A-2102-370F-AE56-2943DFE7CB8F}" dt="2022-12-15T02:00:59.862" v="2427" actId="20577"/>
          <ac:spMkLst>
            <pc:docMk/>
            <pc:sldMk cId="132084498" sldId="286"/>
            <ac:spMk id="499718" creationId="{00000000-0000-0000-0000-000000000000}"/>
          </ac:spMkLst>
        </pc:spChg>
      </pc:sldChg>
      <pc:sldChg chg="addSp delSp modSp ord">
        <pc:chgData name="Datwani, Devesh" userId="S::dbdatwani@wpi.edu::4055350f-d99c-484c-80a3-5e8bcf851962" providerId="AD" clId="Web-{7A2A075A-2102-370F-AE56-2943DFE7CB8F}" dt="2022-12-15T01:58:57.494" v="2363" actId="20577"/>
        <pc:sldMkLst>
          <pc:docMk/>
          <pc:sldMk cId="3682656664" sldId="287"/>
        </pc:sldMkLst>
        <pc:spChg chg="del">
          <ac:chgData name="Datwani, Devesh" userId="S::dbdatwani@wpi.edu::4055350f-d99c-484c-80a3-5e8bcf851962" providerId="AD" clId="Web-{7A2A075A-2102-370F-AE56-2943DFE7CB8F}" dt="2022-12-14T23:31:34.267" v="231"/>
          <ac:spMkLst>
            <pc:docMk/>
            <pc:sldMk cId="3682656664" sldId="287"/>
            <ac:spMk id="2" creationId="{00000000-0000-0000-0000-000000000000}"/>
          </ac:spMkLst>
        </pc:spChg>
        <pc:spChg chg="add mod">
          <ac:chgData name="Datwani, Devesh" userId="S::dbdatwani@wpi.edu::4055350f-d99c-484c-80a3-5e8bcf851962" providerId="AD" clId="Web-{7A2A075A-2102-370F-AE56-2943DFE7CB8F}" dt="2022-12-15T01:57:27.301" v="2329" actId="1076"/>
          <ac:spMkLst>
            <pc:docMk/>
            <pc:sldMk cId="3682656664" sldId="287"/>
            <ac:spMk id="5" creationId="{81F45B61-2BC3-C311-CE21-F3A862652050}"/>
          </ac:spMkLst>
        </pc:spChg>
        <pc:spChg chg="mod">
          <ac:chgData name="Datwani, Devesh" userId="S::dbdatwani@wpi.edu::4055350f-d99c-484c-80a3-5e8bcf851962" providerId="AD" clId="Web-{7A2A075A-2102-370F-AE56-2943DFE7CB8F}" dt="2022-12-15T01:58:51.603" v="2361" actId="20577"/>
          <ac:spMkLst>
            <pc:docMk/>
            <pc:sldMk cId="3682656664" sldId="287"/>
            <ac:spMk id="499718" creationId="{00000000-0000-0000-0000-000000000000}"/>
          </ac:spMkLst>
        </pc:spChg>
        <pc:spChg chg="mod">
          <ac:chgData name="Datwani, Devesh" userId="S::dbdatwani@wpi.edu::4055350f-d99c-484c-80a3-5e8bcf851962" providerId="AD" clId="Web-{7A2A075A-2102-370F-AE56-2943DFE7CB8F}" dt="2022-12-15T01:58:57.494" v="2363" actId="20577"/>
          <ac:spMkLst>
            <pc:docMk/>
            <pc:sldMk cId="3682656664" sldId="287"/>
            <ac:spMk id="499719" creationId="{00000000-0000-0000-0000-000000000000}"/>
          </ac:spMkLst>
        </pc:spChg>
        <pc:picChg chg="add mod">
          <ac:chgData name="Datwani, Devesh" userId="S::dbdatwani@wpi.edu::4055350f-d99c-484c-80a3-5e8bcf851962" providerId="AD" clId="Web-{7A2A075A-2102-370F-AE56-2943DFE7CB8F}" dt="2022-12-14T23:43:35.290" v="304" actId="1076"/>
          <ac:picMkLst>
            <pc:docMk/>
            <pc:sldMk cId="3682656664" sldId="287"/>
            <ac:picMk id="3" creationId="{607D53AB-AB7E-A970-8034-5F0CC8828A34}"/>
          </ac:picMkLst>
        </pc:picChg>
      </pc:sldChg>
      <pc:sldChg chg="modSp">
        <pc:chgData name="Datwani, Devesh" userId="S::dbdatwani@wpi.edu::4055350f-d99c-484c-80a3-5e8bcf851962" providerId="AD" clId="Web-{7A2A075A-2102-370F-AE56-2943DFE7CB8F}" dt="2022-12-15T02:02:19.711" v="2444" actId="20577"/>
        <pc:sldMkLst>
          <pc:docMk/>
          <pc:sldMk cId="3881716661" sldId="288"/>
        </pc:sldMkLst>
        <pc:spChg chg="mod">
          <ac:chgData name="Datwani, Devesh" userId="S::dbdatwani@wpi.edu::4055350f-d99c-484c-80a3-5e8bcf851962" providerId="AD" clId="Web-{7A2A075A-2102-370F-AE56-2943DFE7CB8F}" dt="2022-12-15T01:59:53.311" v="2382" actId="20577"/>
          <ac:spMkLst>
            <pc:docMk/>
            <pc:sldMk cId="3881716661" sldId="288"/>
            <ac:spMk id="3" creationId="{7D32C119-69EF-F565-16BC-95D8ECFF29CC}"/>
          </ac:spMkLst>
        </pc:spChg>
        <pc:spChg chg="mod">
          <ac:chgData name="Datwani, Devesh" userId="S::dbdatwani@wpi.edu::4055350f-d99c-484c-80a3-5e8bcf851962" providerId="AD" clId="Web-{7A2A075A-2102-370F-AE56-2943DFE7CB8F}" dt="2022-12-14T23:44:20.996" v="336" actId="1076"/>
          <ac:spMkLst>
            <pc:docMk/>
            <pc:sldMk cId="3881716661" sldId="288"/>
            <ac:spMk id="7" creationId="{EF62FB65-BA05-1BC2-5304-CC6C84C3555A}"/>
          </ac:spMkLst>
        </pc:spChg>
        <pc:spChg chg="mod">
          <ac:chgData name="Datwani, Devesh" userId="S::dbdatwani@wpi.edu::4055350f-d99c-484c-80a3-5e8bcf851962" providerId="AD" clId="Web-{7A2A075A-2102-370F-AE56-2943DFE7CB8F}" dt="2022-12-15T02:02:19.711" v="2444" actId="20577"/>
          <ac:spMkLst>
            <pc:docMk/>
            <pc:sldMk cId="3881716661" sldId="288"/>
            <ac:spMk id="499718" creationId="{00000000-0000-0000-0000-000000000000}"/>
          </ac:spMkLst>
        </pc:spChg>
      </pc:sldChg>
    </pc:docChg>
  </pc:docChgLst>
  <pc:docChgLst>
    <pc:chgData name="Fredi, Febin" userId="9e96aa58-fff2-4eec-bcaf-36f51cdade07" providerId="ADAL" clId="{6663B325-3076-4689-B7C5-9B490A13EE75}"/>
    <pc:docChg chg="undo redo custSel addSld delSld modSld sldOrd">
      <pc:chgData name="Fredi, Febin" userId="9e96aa58-fff2-4eec-bcaf-36f51cdade07" providerId="ADAL" clId="{6663B325-3076-4689-B7C5-9B490A13EE75}" dt="2022-12-16T07:33:40.499" v="5756" actId="478"/>
      <pc:docMkLst>
        <pc:docMk/>
      </pc:docMkLst>
      <pc:sldChg chg="modNotesTx">
        <pc:chgData name="Fredi, Febin" userId="9e96aa58-fff2-4eec-bcaf-36f51cdade07" providerId="ADAL" clId="{6663B325-3076-4689-B7C5-9B490A13EE75}" dt="2022-12-15T15:30:44" v="4514" actId="20577"/>
        <pc:sldMkLst>
          <pc:docMk/>
          <pc:sldMk cId="1321144438" sldId="258"/>
        </pc:sldMkLst>
      </pc:sldChg>
      <pc:sldChg chg="addSp delSp modSp mod modNotesTx">
        <pc:chgData name="Fredi, Febin" userId="9e96aa58-fff2-4eec-bcaf-36f51cdade07" providerId="ADAL" clId="{6663B325-3076-4689-B7C5-9B490A13EE75}" dt="2022-12-16T03:45:40.601" v="5756" actId="478"/>
        <pc:sldMkLst>
          <pc:docMk/>
          <pc:sldMk cId="724485874" sldId="262"/>
        </pc:sldMkLst>
        <pc:spChg chg="mod">
          <ac:chgData name="Fredi, Febin" userId="9e96aa58-fff2-4eec-bcaf-36f51cdade07" providerId="ADAL" clId="{6663B325-3076-4689-B7C5-9B490A13EE75}" dt="2022-12-15T09:51:05.073" v="412" actId="20577"/>
          <ac:spMkLst>
            <pc:docMk/>
            <pc:sldMk cId="724485874" sldId="262"/>
            <ac:spMk id="2" creationId="{5DC72455-3C04-718D-1DA4-016B72FFC4EC}"/>
          </ac:spMkLst>
        </pc:spChg>
        <pc:spChg chg="add mod">
          <ac:chgData name="Fredi, Febin" userId="9e96aa58-fff2-4eec-bcaf-36f51cdade07" providerId="ADAL" clId="{6663B325-3076-4689-B7C5-9B490A13EE75}" dt="2022-12-16T03:45:25.050" v="5753" actId="1076"/>
          <ac:spMkLst>
            <pc:docMk/>
            <pc:sldMk cId="724485874" sldId="262"/>
            <ac:spMk id="6" creationId="{A88F2AB0-7F71-1AE8-D52C-00462806D29D}"/>
          </ac:spMkLst>
        </pc:spChg>
        <pc:spChg chg="mod">
          <ac:chgData name="Fredi, Febin" userId="9e96aa58-fff2-4eec-bcaf-36f51cdade07" providerId="ADAL" clId="{6663B325-3076-4689-B7C5-9B490A13EE75}" dt="2022-12-15T10:08:19.328" v="445" actId="20577"/>
          <ac:spMkLst>
            <pc:docMk/>
            <pc:sldMk cId="724485874" sldId="262"/>
            <ac:spMk id="7" creationId="{99160412-AD24-F6D7-D74A-EAF116BDFEFD}"/>
          </ac:spMkLst>
        </pc:spChg>
        <pc:spChg chg="mod">
          <ac:chgData name="Fredi, Febin" userId="9e96aa58-fff2-4eec-bcaf-36f51cdade07" providerId="ADAL" clId="{6663B325-3076-4689-B7C5-9B490A13EE75}" dt="2022-12-15T10:20:32.576" v="498" actId="20577"/>
          <ac:spMkLst>
            <pc:docMk/>
            <pc:sldMk cId="724485874" sldId="262"/>
            <ac:spMk id="8" creationId="{460A17F4-A6FE-2E72-BEA6-2BBAD54C20D6}"/>
          </ac:spMkLst>
        </pc:spChg>
        <pc:spChg chg="add del mod">
          <ac:chgData name="Fredi, Febin" userId="9e96aa58-fff2-4eec-bcaf-36f51cdade07" providerId="ADAL" clId="{6663B325-3076-4689-B7C5-9B490A13EE75}" dt="2022-12-16T03:45:40.601" v="5756" actId="478"/>
          <ac:spMkLst>
            <pc:docMk/>
            <pc:sldMk cId="724485874" sldId="262"/>
            <ac:spMk id="10" creationId="{28C90F43-CE6F-0350-3676-420D8E49EAD0}"/>
          </ac:spMkLst>
        </pc:spChg>
        <pc:spChg chg="add mod">
          <ac:chgData name="Fredi, Febin" userId="9e96aa58-fff2-4eec-bcaf-36f51cdade07" providerId="ADAL" clId="{6663B325-3076-4689-B7C5-9B490A13EE75}" dt="2022-12-16T03:45:34.951" v="5755" actId="571"/>
          <ac:spMkLst>
            <pc:docMk/>
            <pc:sldMk cId="724485874" sldId="262"/>
            <ac:spMk id="11" creationId="{18F5CBC5-13E9-110A-DC3D-C1BBAC8EFAF1}"/>
          </ac:spMkLst>
        </pc:spChg>
        <pc:spChg chg="add mod">
          <ac:chgData name="Fredi, Febin" userId="9e96aa58-fff2-4eec-bcaf-36f51cdade07" providerId="ADAL" clId="{6663B325-3076-4689-B7C5-9B490A13EE75}" dt="2022-12-15T10:18:49.842" v="483" actId="1076"/>
          <ac:spMkLst>
            <pc:docMk/>
            <pc:sldMk cId="724485874" sldId="262"/>
            <ac:spMk id="26" creationId="{64092CBF-7A41-0F13-B879-734C568DDF32}"/>
          </ac:spMkLst>
        </pc:spChg>
        <pc:picChg chg="add del mod">
          <ac:chgData name="Fredi, Febin" userId="9e96aa58-fff2-4eec-bcaf-36f51cdade07" providerId="ADAL" clId="{6663B325-3076-4689-B7C5-9B490A13EE75}" dt="2022-12-15T10:16:02.643" v="465" actId="478"/>
          <ac:picMkLst>
            <pc:docMk/>
            <pc:sldMk cId="724485874" sldId="262"/>
            <ac:picMk id="4" creationId="{5188B252-CDED-CECC-3067-02FCB4206F68}"/>
          </ac:picMkLst>
        </pc:picChg>
        <pc:picChg chg="add mod">
          <ac:chgData name="Fredi, Febin" userId="9e96aa58-fff2-4eec-bcaf-36f51cdade07" providerId="ADAL" clId="{6663B325-3076-4689-B7C5-9B490A13EE75}" dt="2022-12-15T10:07:56.018" v="427" actId="1076"/>
          <ac:picMkLst>
            <pc:docMk/>
            <pc:sldMk cId="724485874" sldId="262"/>
            <ac:picMk id="9" creationId="{A6792017-DA82-576D-4107-997173F643C9}"/>
          </ac:picMkLst>
        </pc:picChg>
        <pc:picChg chg="del">
          <ac:chgData name="Fredi, Febin" userId="9e96aa58-fff2-4eec-bcaf-36f51cdade07" providerId="ADAL" clId="{6663B325-3076-4689-B7C5-9B490A13EE75}" dt="2022-12-15T10:06:22.262" v="413" actId="478"/>
          <ac:picMkLst>
            <pc:docMk/>
            <pc:sldMk cId="724485874" sldId="262"/>
            <ac:picMk id="11" creationId="{D751B9A8-6C09-6860-306F-1722AAEED051}"/>
          </ac:picMkLst>
        </pc:picChg>
        <pc:picChg chg="del">
          <ac:chgData name="Fredi, Febin" userId="9e96aa58-fff2-4eec-bcaf-36f51cdade07" providerId="ADAL" clId="{6663B325-3076-4689-B7C5-9B490A13EE75}" dt="2022-12-15T10:07:10.731" v="419" actId="478"/>
          <ac:picMkLst>
            <pc:docMk/>
            <pc:sldMk cId="724485874" sldId="262"/>
            <ac:picMk id="13" creationId="{F3E43597-AC98-54A9-1E96-3940BC31C41D}"/>
          </ac:picMkLst>
        </pc:picChg>
        <pc:picChg chg="add del mod">
          <ac:chgData name="Fredi, Febin" userId="9e96aa58-fff2-4eec-bcaf-36f51cdade07" providerId="ADAL" clId="{6663B325-3076-4689-B7C5-9B490A13EE75}" dt="2022-12-15T10:13:57.465" v="460" actId="478"/>
          <ac:picMkLst>
            <pc:docMk/>
            <pc:sldMk cId="724485874" sldId="262"/>
            <ac:picMk id="21" creationId="{C91BD26A-8609-D78B-BB9E-AFD140FD5024}"/>
          </ac:picMkLst>
        </pc:picChg>
        <pc:picChg chg="add del mod">
          <ac:chgData name="Fredi, Febin" userId="9e96aa58-fff2-4eec-bcaf-36f51cdade07" providerId="ADAL" clId="{6663B325-3076-4689-B7C5-9B490A13EE75}" dt="2022-12-15T10:15:15.594" v="464" actId="478"/>
          <ac:picMkLst>
            <pc:docMk/>
            <pc:sldMk cId="724485874" sldId="262"/>
            <ac:picMk id="23" creationId="{5B85E7FD-C900-4862-F3AD-217237849B73}"/>
          </ac:picMkLst>
        </pc:picChg>
        <pc:picChg chg="add mod">
          <ac:chgData name="Fredi, Febin" userId="9e96aa58-fff2-4eec-bcaf-36f51cdade07" providerId="ADAL" clId="{6663B325-3076-4689-B7C5-9B490A13EE75}" dt="2022-12-15T10:16:39.367" v="470" actId="1076"/>
          <ac:picMkLst>
            <pc:docMk/>
            <pc:sldMk cId="724485874" sldId="262"/>
            <ac:picMk id="25" creationId="{269A1A13-8006-49BF-0D67-DFCB4909B53C}"/>
          </ac:picMkLst>
        </pc:picChg>
        <pc:cxnChg chg="add del mod">
          <ac:chgData name="Fredi, Febin" userId="9e96aa58-fff2-4eec-bcaf-36f51cdade07" providerId="ADAL" clId="{6663B325-3076-4689-B7C5-9B490A13EE75}" dt="2022-12-15T10:13:33.913" v="456" actId="478"/>
          <ac:cxnSpMkLst>
            <pc:docMk/>
            <pc:sldMk cId="724485874" sldId="262"/>
            <ac:cxnSpMk id="12" creationId="{5E209F03-C2A0-486D-2789-CFE76A098D2F}"/>
          </ac:cxnSpMkLst>
        </pc:cxnChg>
        <pc:cxnChg chg="add del mod">
          <ac:chgData name="Fredi, Febin" userId="9e96aa58-fff2-4eec-bcaf-36f51cdade07" providerId="ADAL" clId="{6663B325-3076-4689-B7C5-9B490A13EE75}" dt="2022-12-15T10:19:51.397" v="494" actId="478"/>
          <ac:cxnSpMkLst>
            <pc:docMk/>
            <pc:sldMk cId="724485874" sldId="262"/>
            <ac:cxnSpMk id="28" creationId="{EB40E679-7B64-3E0B-7268-CE7307430F10}"/>
          </ac:cxnSpMkLst>
        </pc:cxnChg>
        <pc:cxnChg chg="add del mod">
          <ac:chgData name="Fredi, Febin" userId="9e96aa58-fff2-4eec-bcaf-36f51cdade07" providerId="ADAL" clId="{6663B325-3076-4689-B7C5-9B490A13EE75}" dt="2022-12-15T10:20:13.961" v="497" actId="478"/>
          <ac:cxnSpMkLst>
            <pc:docMk/>
            <pc:sldMk cId="724485874" sldId="262"/>
            <ac:cxnSpMk id="39" creationId="{013327EB-A4EA-5328-2DEC-97C0778674D8}"/>
          </ac:cxnSpMkLst>
        </pc:cxnChg>
      </pc:sldChg>
      <pc:sldChg chg="modNotesTx">
        <pc:chgData name="Fredi, Febin" userId="9e96aa58-fff2-4eec-bcaf-36f51cdade07" providerId="ADAL" clId="{6663B325-3076-4689-B7C5-9B490A13EE75}" dt="2022-12-15T14:55:05.775" v="2723" actId="20577"/>
        <pc:sldMkLst>
          <pc:docMk/>
          <pc:sldMk cId="2074702151" sldId="269"/>
        </pc:sldMkLst>
      </pc:sldChg>
      <pc:sldChg chg="modNotesTx">
        <pc:chgData name="Fredi, Febin" userId="9e96aa58-fff2-4eec-bcaf-36f51cdade07" providerId="ADAL" clId="{6663B325-3076-4689-B7C5-9B490A13EE75}" dt="2022-12-15T15:30:35.610" v="4506" actId="20577"/>
        <pc:sldMkLst>
          <pc:docMk/>
          <pc:sldMk cId="1323648144" sldId="272"/>
        </pc:sldMkLst>
      </pc:sldChg>
      <pc:sldChg chg="del">
        <pc:chgData name="Fredi, Febin" userId="9e96aa58-fff2-4eec-bcaf-36f51cdade07" providerId="ADAL" clId="{6663B325-3076-4689-B7C5-9B490A13EE75}" dt="2022-12-15T11:21:51.483" v="519" actId="2696"/>
        <pc:sldMkLst>
          <pc:docMk/>
          <pc:sldMk cId="186658401" sldId="274"/>
        </pc:sldMkLst>
      </pc:sldChg>
      <pc:sldChg chg="modNotesTx">
        <pc:chgData name="Fredi, Febin" userId="9e96aa58-fff2-4eec-bcaf-36f51cdade07" providerId="ADAL" clId="{6663B325-3076-4689-B7C5-9B490A13EE75}" dt="2022-12-15T15:28:50.648" v="4453" actId="20577"/>
        <pc:sldMkLst>
          <pc:docMk/>
          <pc:sldMk cId="4292164692" sldId="275"/>
        </pc:sldMkLst>
      </pc:sldChg>
      <pc:sldChg chg="addSp delSp modSp del mod">
        <pc:chgData name="Fredi, Febin" userId="9e96aa58-fff2-4eec-bcaf-36f51cdade07" providerId="ADAL" clId="{6663B325-3076-4689-B7C5-9B490A13EE75}" dt="2022-12-15T10:10:11.669" v="446" actId="2696"/>
        <pc:sldMkLst>
          <pc:docMk/>
          <pc:sldMk cId="2824219629" sldId="278"/>
        </pc:sldMkLst>
        <pc:graphicFrameChg chg="add del mod modGraphic">
          <ac:chgData name="Fredi, Febin" userId="9e96aa58-fff2-4eec-bcaf-36f51cdade07" providerId="ADAL" clId="{6663B325-3076-4689-B7C5-9B490A13EE75}" dt="2022-12-15T09:28:14.859" v="229" actId="478"/>
          <ac:graphicFrameMkLst>
            <pc:docMk/>
            <pc:sldMk cId="2824219629" sldId="278"/>
            <ac:graphicFrameMk id="3" creationId="{4D062A1B-F46D-3B33-B644-B035534427DC}"/>
          </ac:graphicFrameMkLst>
        </pc:graphicFrameChg>
        <pc:graphicFrameChg chg="add del mod modGraphic">
          <ac:chgData name="Fredi, Febin" userId="9e96aa58-fff2-4eec-bcaf-36f51cdade07" providerId="ADAL" clId="{6663B325-3076-4689-B7C5-9B490A13EE75}" dt="2022-12-15T09:32:42.033" v="295" actId="478"/>
          <ac:graphicFrameMkLst>
            <pc:docMk/>
            <pc:sldMk cId="2824219629" sldId="278"/>
            <ac:graphicFrameMk id="4" creationId="{886B1904-85A5-6016-380B-F6A4F04C11FE}"/>
          </ac:graphicFrameMkLst>
        </pc:graphicFrameChg>
        <pc:graphicFrameChg chg="add del mod modGraphic">
          <ac:chgData name="Fredi, Febin" userId="9e96aa58-fff2-4eec-bcaf-36f51cdade07" providerId="ADAL" clId="{6663B325-3076-4689-B7C5-9B490A13EE75}" dt="2022-12-15T09:36:03.919" v="366" actId="478"/>
          <ac:graphicFrameMkLst>
            <pc:docMk/>
            <pc:sldMk cId="2824219629" sldId="278"/>
            <ac:graphicFrameMk id="6" creationId="{354858AB-011D-FD6B-A453-ED0C934DCD19}"/>
          </ac:graphicFrameMkLst>
        </pc:graphicFrameChg>
        <pc:picChg chg="add del mod">
          <ac:chgData name="Fredi, Febin" userId="9e96aa58-fff2-4eec-bcaf-36f51cdade07" providerId="ADAL" clId="{6663B325-3076-4689-B7C5-9B490A13EE75}" dt="2022-12-15T09:37:33.747" v="369" actId="478"/>
          <ac:picMkLst>
            <pc:docMk/>
            <pc:sldMk cId="2824219629" sldId="278"/>
            <ac:picMk id="8" creationId="{10DCD628-57B6-ED90-4D7E-8F34AEF2A5E9}"/>
          </ac:picMkLst>
        </pc:picChg>
      </pc:sldChg>
      <pc:sldChg chg="addSp delSp modSp mod modNotesTx">
        <pc:chgData name="Fredi, Febin" userId="9e96aa58-fff2-4eec-bcaf-36f51cdade07" providerId="ADAL" clId="{6663B325-3076-4689-B7C5-9B490A13EE75}" dt="2022-12-15T15:24:52.680" v="4184" actId="20577"/>
        <pc:sldMkLst>
          <pc:docMk/>
          <pc:sldMk cId="1437909921" sldId="280"/>
        </pc:sldMkLst>
        <pc:spChg chg="mod">
          <ac:chgData name="Fredi, Febin" userId="9e96aa58-fff2-4eec-bcaf-36f51cdade07" providerId="ADAL" clId="{6663B325-3076-4689-B7C5-9B490A13EE75}" dt="2022-12-15T12:17:07.017" v="957" actId="20577"/>
          <ac:spMkLst>
            <pc:docMk/>
            <pc:sldMk cId="1437909921" sldId="280"/>
            <ac:spMk id="2" creationId="{5DC72455-3C04-718D-1DA4-016B72FFC4EC}"/>
          </ac:spMkLst>
        </pc:spChg>
        <pc:spChg chg="add mod">
          <ac:chgData name="Fredi, Febin" userId="9e96aa58-fff2-4eec-bcaf-36f51cdade07" providerId="ADAL" clId="{6663B325-3076-4689-B7C5-9B490A13EE75}" dt="2022-12-15T14:02:30.225" v="1985" actId="1076"/>
          <ac:spMkLst>
            <pc:docMk/>
            <pc:sldMk cId="1437909921" sldId="280"/>
            <ac:spMk id="10" creationId="{0E8DD5E3-7A36-CDDB-0988-45F7F3282894}"/>
          </ac:spMkLst>
        </pc:spChg>
        <pc:spChg chg="add mod">
          <ac:chgData name="Fredi, Febin" userId="9e96aa58-fff2-4eec-bcaf-36f51cdade07" providerId="ADAL" clId="{6663B325-3076-4689-B7C5-9B490A13EE75}" dt="2022-12-15T13:35:52.759" v="1530" actId="1076"/>
          <ac:spMkLst>
            <pc:docMk/>
            <pc:sldMk cId="1437909921" sldId="280"/>
            <ac:spMk id="11" creationId="{FA87BA70-CBE1-F4DA-BBB5-B51154CCCCAC}"/>
          </ac:spMkLst>
        </pc:spChg>
        <pc:spChg chg="add mod">
          <ac:chgData name="Fredi, Febin" userId="9e96aa58-fff2-4eec-bcaf-36f51cdade07" providerId="ADAL" clId="{6663B325-3076-4689-B7C5-9B490A13EE75}" dt="2022-12-15T12:48:33.569" v="1069" actId="207"/>
          <ac:spMkLst>
            <pc:docMk/>
            <pc:sldMk cId="1437909921" sldId="280"/>
            <ac:spMk id="12" creationId="{711C30F9-1078-05B3-BA8D-41D37B8E932A}"/>
          </ac:spMkLst>
        </pc:spChg>
        <pc:spChg chg="add del">
          <ac:chgData name="Fredi, Febin" userId="9e96aa58-fff2-4eec-bcaf-36f51cdade07" providerId="ADAL" clId="{6663B325-3076-4689-B7C5-9B490A13EE75}" dt="2022-12-15T12:39:03.561" v="1006" actId="478"/>
          <ac:spMkLst>
            <pc:docMk/>
            <pc:sldMk cId="1437909921" sldId="280"/>
            <ac:spMk id="13" creationId="{33367CBA-A842-9C5C-E466-ECE7962BA90E}"/>
          </ac:spMkLst>
        </pc:spChg>
        <pc:spChg chg="del">
          <ac:chgData name="Fredi, Febin" userId="9e96aa58-fff2-4eec-bcaf-36f51cdade07" providerId="ADAL" clId="{6663B325-3076-4689-B7C5-9B490A13EE75}" dt="2022-12-15T12:32:01.988" v="972" actId="478"/>
          <ac:spMkLst>
            <pc:docMk/>
            <pc:sldMk cId="1437909921" sldId="280"/>
            <ac:spMk id="16" creationId="{7D68D05B-263E-D14B-9E0D-F1AB5E2AB8BC}"/>
          </ac:spMkLst>
        </pc:spChg>
        <pc:spChg chg="add del">
          <ac:chgData name="Fredi, Febin" userId="9e96aa58-fff2-4eec-bcaf-36f51cdade07" providerId="ADAL" clId="{6663B325-3076-4689-B7C5-9B490A13EE75}" dt="2022-12-15T12:39:17.740" v="1008" actId="478"/>
          <ac:spMkLst>
            <pc:docMk/>
            <pc:sldMk cId="1437909921" sldId="280"/>
            <ac:spMk id="17" creationId="{99853BDF-D175-F225-8EE0-B355CF4859B6}"/>
          </ac:spMkLst>
        </pc:spChg>
        <pc:spChg chg="add mod">
          <ac:chgData name="Fredi, Febin" userId="9e96aa58-fff2-4eec-bcaf-36f51cdade07" providerId="ADAL" clId="{6663B325-3076-4689-B7C5-9B490A13EE75}" dt="2022-12-15T13:35:56.366" v="1531" actId="1076"/>
          <ac:spMkLst>
            <pc:docMk/>
            <pc:sldMk cId="1437909921" sldId="280"/>
            <ac:spMk id="18" creationId="{84EFCAD0-F0F8-13FE-2F21-88A4223E1E43}"/>
          </ac:spMkLst>
        </pc:spChg>
        <pc:spChg chg="add mod">
          <ac:chgData name="Fredi, Febin" userId="9e96aa58-fff2-4eec-bcaf-36f51cdade07" providerId="ADAL" clId="{6663B325-3076-4689-B7C5-9B490A13EE75}" dt="2022-12-15T13:35:59.380" v="1532" actId="1076"/>
          <ac:spMkLst>
            <pc:docMk/>
            <pc:sldMk cId="1437909921" sldId="280"/>
            <ac:spMk id="19" creationId="{59E1A0B0-9411-57D6-E981-48238BD332F2}"/>
          </ac:spMkLst>
        </pc:spChg>
        <pc:spChg chg="add mod">
          <ac:chgData name="Fredi, Febin" userId="9e96aa58-fff2-4eec-bcaf-36f51cdade07" providerId="ADAL" clId="{6663B325-3076-4689-B7C5-9B490A13EE75}" dt="2022-12-15T12:48:39.996" v="1070" actId="207"/>
          <ac:spMkLst>
            <pc:docMk/>
            <pc:sldMk cId="1437909921" sldId="280"/>
            <ac:spMk id="20" creationId="{E160C313-506E-E369-30B0-79129753B44C}"/>
          </ac:spMkLst>
        </pc:spChg>
        <pc:spChg chg="add mod">
          <ac:chgData name="Fredi, Febin" userId="9e96aa58-fff2-4eec-bcaf-36f51cdade07" providerId="ADAL" clId="{6663B325-3076-4689-B7C5-9B490A13EE75}" dt="2022-12-15T12:48:46.138" v="1071" actId="207"/>
          <ac:spMkLst>
            <pc:docMk/>
            <pc:sldMk cId="1437909921" sldId="280"/>
            <ac:spMk id="21" creationId="{4AFA4DAC-E1E4-42A9-D839-C2F42F002A70}"/>
          </ac:spMkLst>
        </pc:spChg>
        <pc:spChg chg="del">
          <ac:chgData name="Fredi, Febin" userId="9e96aa58-fff2-4eec-bcaf-36f51cdade07" providerId="ADAL" clId="{6663B325-3076-4689-B7C5-9B490A13EE75}" dt="2022-12-15T12:32:04.944" v="973" actId="478"/>
          <ac:spMkLst>
            <pc:docMk/>
            <pc:sldMk cId="1437909921" sldId="280"/>
            <ac:spMk id="25" creationId="{0BD0ABE8-93F9-D0F4-8291-A6BD664F1A91}"/>
          </ac:spMkLst>
        </pc:spChg>
        <pc:spChg chg="del">
          <ac:chgData name="Fredi, Febin" userId="9e96aa58-fff2-4eec-bcaf-36f51cdade07" providerId="ADAL" clId="{6663B325-3076-4689-B7C5-9B490A13EE75}" dt="2022-12-15T12:32:08.523" v="974" actId="478"/>
          <ac:spMkLst>
            <pc:docMk/>
            <pc:sldMk cId="1437909921" sldId="280"/>
            <ac:spMk id="26" creationId="{A9D90447-E00D-446D-B2CB-65B4A779D170}"/>
          </ac:spMkLst>
        </pc:spChg>
        <pc:spChg chg="del">
          <ac:chgData name="Fredi, Febin" userId="9e96aa58-fff2-4eec-bcaf-36f51cdade07" providerId="ADAL" clId="{6663B325-3076-4689-B7C5-9B490A13EE75}" dt="2022-12-15T12:32:11.964" v="975" actId="478"/>
          <ac:spMkLst>
            <pc:docMk/>
            <pc:sldMk cId="1437909921" sldId="280"/>
            <ac:spMk id="27" creationId="{E5BA95A4-8BD1-74E0-703E-A3F497DF02BC}"/>
          </ac:spMkLst>
        </pc:spChg>
        <pc:spChg chg="add mod">
          <ac:chgData name="Fredi, Febin" userId="9e96aa58-fff2-4eec-bcaf-36f51cdade07" providerId="ADAL" clId="{6663B325-3076-4689-B7C5-9B490A13EE75}" dt="2022-12-15T14:02:09.217" v="1980" actId="1076"/>
          <ac:spMkLst>
            <pc:docMk/>
            <pc:sldMk cId="1437909921" sldId="280"/>
            <ac:spMk id="70" creationId="{A59730C8-921F-FCE6-6E1E-96E7F3865660}"/>
          </ac:spMkLst>
        </pc:spChg>
        <pc:spChg chg="add mod">
          <ac:chgData name="Fredi, Febin" userId="9e96aa58-fff2-4eec-bcaf-36f51cdade07" providerId="ADAL" clId="{6663B325-3076-4689-B7C5-9B490A13EE75}" dt="2022-12-15T14:02:15.672" v="1982" actId="1076"/>
          <ac:spMkLst>
            <pc:docMk/>
            <pc:sldMk cId="1437909921" sldId="280"/>
            <ac:spMk id="71" creationId="{6AF3CC2C-793A-F416-05F6-93935DD2E735}"/>
          </ac:spMkLst>
        </pc:spChg>
        <pc:spChg chg="add mod">
          <ac:chgData name="Fredi, Febin" userId="9e96aa58-fff2-4eec-bcaf-36f51cdade07" providerId="ADAL" clId="{6663B325-3076-4689-B7C5-9B490A13EE75}" dt="2022-12-15T14:02:22.065" v="1984" actId="1076"/>
          <ac:spMkLst>
            <pc:docMk/>
            <pc:sldMk cId="1437909921" sldId="280"/>
            <ac:spMk id="72" creationId="{74F39A00-F866-D891-2A87-9ADC3C589EE5}"/>
          </ac:spMkLst>
        </pc:spChg>
        <pc:spChg chg="add mod">
          <ac:chgData name="Fredi, Febin" userId="9e96aa58-fff2-4eec-bcaf-36f51cdade07" providerId="ADAL" clId="{6663B325-3076-4689-B7C5-9B490A13EE75}" dt="2022-12-15T14:03:14.399" v="2008" actId="1076"/>
          <ac:spMkLst>
            <pc:docMk/>
            <pc:sldMk cId="1437909921" sldId="280"/>
            <ac:spMk id="79" creationId="{E8640530-44A7-72E2-BA5E-C0BB110BE228}"/>
          </ac:spMkLst>
        </pc:spChg>
        <pc:spChg chg="add mod">
          <ac:chgData name="Fredi, Febin" userId="9e96aa58-fff2-4eec-bcaf-36f51cdade07" providerId="ADAL" clId="{6663B325-3076-4689-B7C5-9B490A13EE75}" dt="2022-12-15T14:03:20.792" v="2009" actId="1076"/>
          <ac:spMkLst>
            <pc:docMk/>
            <pc:sldMk cId="1437909921" sldId="280"/>
            <ac:spMk id="80" creationId="{C152C003-F988-578E-FA89-1D0B00B12B31}"/>
          </ac:spMkLst>
        </pc:spChg>
        <pc:spChg chg="add mod">
          <ac:chgData name="Fredi, Febin" userId="9e96aa58-fff2-4eec-bcaf-36f51cdade07" providerId="ADAL" clId="{6663B325-3076-4689-B7C5-9B490A13EE75}" dt="2022-12-15T14:03:30.538" v="2010" actId="1076"/>
          <ac:spMkLst>
            <pc:docMk/>
            <pc:sldMk cId="1437909921" sldId="280"/>
            <ac:spMk id="81" creationId="{36405934-C643-7201-93DF-573FC8C204DF}"/>
          </ac:spMkLst>
        </pc:spChg>
        <pc:picChg chg="add mod modCrop">
          <ac:chgData name="Fredi, Febin" userId="9e96aa58-fff2-4eec-bcaf-36f51cdade07" providerId="ADAL" clId="{6663B325-3076-4689-B7C5-9B490A13EE75}" dt="2022-12-15T12:33:50.483" v="988" actId="1076"/>
          <ac:picMkLst>
            <pc:docMk/>
            <pc:sldMk cId="1437909921" sldId="280"/>
            <ac:picMk id="4" creationId="{F28CC7B1-5C88-C1D2-FE20-11FE8244E4DB}"/>
          </ac:picMkLst>
        </pc:picChg>
        <pc:picChg chg="add mod modCrop">
          <ac:chgData name="Fredi, Febin" userId="9e96aa58-fff2-4eec-bcaf-36f51cdade07" providerId="ADAL" clId="{6663B325-3076-4689-B7C5-9B490A13EE75}" dt="2022-12-15T13:34:40.964" v="1527" actId="14100"/>
          <ac:picMkLst>
            <pc:docMk/>
            <pc:sldMk cId="1437909921" sldId="280"/>
            <ac:picMk id="7" creationId="{F14B0CFD-E85C-73CA-A49E-5D392276234B}"/>
          </ac:picMkLst>
        </pc:picChg>
        <pc:picChg chg="add mod modCrop">
          <ac:chgData name="Fredi, Febin" userId="9e96aa58-fff2-4eec-bcaf-36f51cdade07" providerId="ADAL" clId="{6663B325-3076-4689-B7C5-9B490A13EE75}" dt="2022-12-15T13:35:00.546" v="1529" actId="14100"/>
          <ac:picMkLst>
            <pc:docMk/>
            <pc:sldMk cId="1437909921" sldId="280"/>
            <ac:picMk id="9" creationId="{89003178-A747-2F59-DDC0-8CEE5A6CCAD9}"/>
          </ac:picMkLst>
        </pc:picChg>
        <pc:picChg chg="del">
          <ac:chgData name="Fredi, Febin" userId="9e96aa58-fff2-4eec-bcaf-36f51cdade07" providerId="ADAL" clId="{6663B325-3076-4689-B7C5-9B490A13EE75}" dt="2022-12-15T12:17:19.657" v="959" actId="478"/>
          <ac:picMkLst>
            <pc:docMk/>
            <pc:sldMk cId="1437909921" sldId="280"/>
            <ac:picMk id="14" creationId="{351F3208-4D8C-4F8F-BF59-5557F5DE3336}"/>
          </ac:picMkLst>
        </pc:picChg>
        <pc:picChg chg="del">
          <ac:chgData name="Fredi, Febin" userId="9e96aa58-fff2-4eec-bcaf-36f51cdade07" providerId="ADAL" clId="{6663B325-3076-4689-B7C5-9B490A13EE75}" dt="2022-12-15T12:17:17.324" v="958" actId="478"/>
          <ac:picMkLst>
            <pc:docMk/>
            <pc:sldMk cId="1437909921" sldId="280"/>
            <ac:picMk id="15" creationId="{C4AE162E-854C-8E34-382E-2D8D8045271B}"/>
          </ac:picMkLst>
        </pc:picChg>
        <pc:cxnChg chg="mod">
          <ac:chgData name="Fredi, Febin" userId="9e96aa58-fff2-4eec-bcaf-36f51cdade07" providerId="ADAL" clId="{6663B325-3076-4689-B7C5-9B490A13EE75}" dt="2022-12-15T15:21:47.487" v="4096" actId="1582"/>
          <ac:cxnSpMkLst>
            <pc:docMk/>
            <pc:sldMk cId="1437909921" sldId="280"/>
            <ac:cxnSpMk id="14" creationId="{30F801D9-4C96-48FA-2E2C-874BDDA02C88}"/>
          </ac:cxnSpMkLst>
        </pc:cxnChg>
        <pc:cxnChg chg="add del mod">
          <ac:chgData name="Fredi, Febin" userId="9e96aa58-fff2-4eec-bcaf-36f51cdade07" providerId="ADAL" clId="{6663B325-3076-4689-B7C5-9B490A13EE75}" dt="2022-12-15T12:41:19.311" v="1021" actId="478"/>
          <ac:cxnSpMkLst>
            <pc:docMk/>
            <pc:sldMk cId="1437909921" sldId="280"/>
            <ac:cxnSpMk id="23" creationId="{A395C7DB-7BDB-9857-1644-EA19249C062D}"/>
          </ac:cxnSpMkLst>
        </pc:cxnChg>
        <pc:cxnChg chg="add mod">
          <ac:chgData name="Fredi, Febin" userId="9e96aa58-fff2-4eec-bcaf-36f51cdade07" providerId="ADAL" clId="{6663B325-3076-4689-B7C5-9B490A13EE75}" dt="2022-12-15T14:02:30.225" v="1985" actId="1076"/>
          <ac:cxnSpMkLst>
            <pc:docMk/>
            <pc:sldMk cId="1437909921" sldId="280"/>
            <ac:cxnSpMk id="29" creationId="{6F6BCE5E-349D-4AA7-9B5F-6B10EA4DB5D6}"/>
          </ac:cxnSpMkLst>
        </pc:cxnChg>
        <pc:cxnChg chg="add del mod">
          <ac:chgData name="Fredi, Febin" userId="9e96aa58-fff2-4eec-bcaf-36f51cdade07" providerId="ADAL" clId="{6663B325-3076-4689-B7C5-9B490A13EE75}" dt="2022-12-15T12:42:30.180" v="1027" actId="478"/>
          <ac:cxnSpMkLst>
            <pc:docMk/>
            <pc:sldMk cId="1437909921" sldId="280"/>
            <ac:cxnSpMk id="32" creationId="{BA25F079-468A-69AB-3F83-3138B1475379}"/>
          </ac:cxnSpMkLst>
        </pc:cxnChg>
        <pc:cxnChg chg="add del mod">
          <ac:chgData name="Fredi, Febin" userId="9e96aa58-fff2-4eec-bcaf-36f51cdade07" providerId="ADAL" clId="{6663B325-3076-4689-B7C5-9B490A13EE75}" dt="2022-12-15T14:02:30.225" v="1985" actId="1076"/>
          <ac:cxnSpMkLst>
            <pc:docMk/>
            <pc:sldMk cId="1437909921" sldId="280"/>
            <ac:cxnSpMk id="35" creationId="{1DEAF76D-17A1-FC7B-5FBA-FDD4F46B37AE}"/>
          </ac:cxnSpMkLst>
        </pc:cxnChg>
        <pc:cxnChg chg="add del mod">
          <ac:chgData name="Fredi, Febin" userId="9e96aa58-fff2-4eec-bcaf-36f51cdade07" providerId="ADAL" clId="{6663B325-3076-4689-B7C5-9B490A13EE75}" dt="2022-12-15T12:45:01.913" v="1046" actId="478"/>
          <ac:cxnSpMkLst>
            <pc:docMk/>
            <pc:sldMk cId="1437909921" sldId="280"/>
            <ac:cxnSpMk id="38" creationId="{AA62307B-1070-7186-C14E-3B06B6C5BDA9}"/>
          </ac:cxnSpMkLst>
        </pc:cxnChg>
        <pc:cxnChg chg="add del mod">
          <ac:chgData name="Fredi, Febin" userId="9e96aa58-fff2-4eec-bcaf-36f51cdade07" providerId="ADAL" clId="{6663B325-3076-4689-B7C5-9B490A13EE75}" dt="2022-12-15T12:44:36.273" v="1039" actId="11529"/>
          <ac:cxnSpMkLst>
            <pc:docMk/>
            <pc:sldMk cId="1437909921" sldId="280"/>
            <ac:cxnSpMk id="42" creationId="{E0459C9A-7461-AE78-BADF-90602A07D5F5}"/>
          </ac:cxnSpMkLst>
        </pc:cxnChg>
        <pc:cxnChg chg="add mod">
          <ac:chgData name="Fredi, Febin" userId="9e96aa58-fff2-4eec-bcaf-36f51cdade07" providerId="ADAL" clId="{6663B325-3076-4689-B7C5-9B490A13EE75}" dt="2022-12-15T14:02:30.225" v="1985" actId="1076"/>
          <ac:cxnSpMkLst>
            <pc:docMk/>
            <pc:sldMk cId="1437909921" sldId="280"/>
            <ac:cxnSpMk id="46" creationId="{4CD0C85F-A3D8-1205-17A4-5E26FAC7C578}"/>
          </ac:cxnSpMkLst>
        </pc:cxnChg>
        <pc:cxnChg chg="add mod">
          <ac:chgData name="Fredi, Febin" userId="9e96aa58-fff2-4eec-bcaf-36f51cdade07" providerId="ADAL" clId="{6663B325-3076-4689-B7C5-9B490A13EE75}" dt="2022-12-15T14:02:36.093" v="1986" actId="14100"/>
          <ac:cxnSpMkLst>
            <pc:docMk/>
            <pc:sldMk cId="1437909921" sldId="280"/>
            <ac:cxnSpMk id="49" creationId="{7EB6707D-31F7-DE7B-4A01-C0DF466B1E39}"/>
          </ac:cxnSpMkLst>
        </pc:cxnChg>
        <pc:cxnChg chg="add mod">
          <ac:chgData name="Fredi, Febin" userId="9e96aa58-fff2-4eec-bcaf-36f51cdade07" providerId="ADAL" clId="{6663B325-3076-4689-B7C5-9B490A13EE75}" dt="2022-12-15T14:02:30.225" v="1985" actId="1076"/>
          <ac:cxnSpMkLst>
            <pc:docMk/>
            <pc:sldMk cId="1437909921" sldId="280"/>
            <ac:cxnSpMk id="55" creationId="{709C811C-4E47-6D81-25FF-F2A56CD5AF91}"/>
          </ac:cxnSpMkLst>
        </pc:cxnChg>
        <pc:cxnChg chg="add mod">
          <ac:chgData name="Fredi, Febin" userId="9e96aa58-fff2-4eec-bcaf-36f51cdade07" providerId="ADAL" clId="{6663B325-3076-4689-B7C5-9B490A13EE75}" dt="2022-12-15T14:02:30.225" v="1985" actId="1076"/>
          <ac:cxnSpMkLst>
            <pc:docMk/>
            <pc:sldMk cId="1437909921" sldId="280"/>
            <ac:cxnSpMk id="58" creationId="{C55BCE90-3F70-627E-9D71-8860E56FFBB8}"/>
          </ac:cxnSpMkLst>
        </pc:cxnChg>
      </pc:sldChg>
      <pc:sldChg chg="addSp delSp modSp mod modNotesTx">
        <pc:chgData name="Fredi, Febin" userId="9e96aa58-fff2-4eec-bcaf-36f51cdade07" providerId="ADAL" clId="{6663B325-3076-4689-B7C5-9B490A13EE75}" dt="2022-12-16T03:42:10.747" v="5510" actId="20577"/>
        <pc:sldMkLst>
          <pc:docMk/>
          <pc:sldMk cId="581601689" sldId="281"/>
        </pc:sldMkLst>
        <pc:spChg chg="del mod">
          <ac:chgData name="Fredi, Febin" userId="9e96aa58-fff2-4eec-bcaf-36f51cdade07" providerId="ADAL" clId="{6663B325-3076-4689-B7C5-9B490A13EE75}" dt="2022-12-15T14:03:39.191" v="2011" actId="478"/>
          <ac:spMkLst>
            <pc:docMk/>
            <pc:sldMk cId="581601689" sldId="281"/>
            <ac:spMk id="6" creationId="{8951EA69-ADE5-B2D4-C3AC-89251BC4D941}"/>
          </ac:spMkLst>
        </pc:spChg>
        <pc:spChg chg="add mod">
          <ac:chgData name="Fredi, Febin" userId="9e96aa58-fff2-4eec-bcaf-36f51cdade07" providerId="ADAL" clId="{6663B325-3076-4689-B7C5-9B490A13EE75}" dt="2022-12-15T14:15:21.010" v="2209" actId="1076"/>
          <ac:spMkLst>
            <pc:docMk/>
            <pc:sldMk cId="581601689" sldId="281"/>
            <ac:spMk id="9" creationId="{13674006-D755-4424-925A-6166DBCA2D7C}"/>
          </ac:spMkLst>
        </pc:spChg>
        <pc:spChg chg="add mod">
          <ac:chgData name="Fredi, Febin" userId="9e96aa58-fff2-4eec-bcaf-36f51cdade07" providerId="ADAL" clId="{6663B325-3076-4689-B7C5-9B490A13EE75}" dt="2022-12-15T14:15:44.996" v="2216" actId="1076"/>
          <ac:spMkLst>
            <pc:docMk/>
            <pc:sldMk cId="581601689" sldId="281"/>
            <ac:spMk id="11" creationId="{09707796-69D9-5A18-20C5-7C61E2E53FAE}"/>
          </ac:spMkLst>
        </pc:spChg>
        <pc:spChg chg="add mod">
          <ac:chgData name="Fredi, Febin" userId="9e96aa58-fff2-4eec-bcaf-36f51cdade07" providerId="ADAL" clId="{6663B325-3076-4689-B7C5-9B490A13EE75}" dt="2022-12-15T14:16:04.752" v="2221" actId="20577"/>
          <ac:spMkLst>
            <pc:docMk/>
            <pc:sldMk cId="581601689" sldId="281"/>
            <ac:spMk id="12" creationId="{D3FA1BF6-07B8-57A4-4197-BD4EE6413EBE}"/>
          </ac:spMkLst>
        </pc:spChg>
        <pc:spChg chg="add mod">
          <ac:chgData name="Fredi, Febin" userId="9e96aa58-fff2-4eec-bcaf-36f51cdade07" providerId="ADAL" clId="{6663B325-3076-4689-B7C5-9B490A13EE75}" dt="2022-12-15T14:16:27.064" v="2228" actId="20577"/>
          <ac:spMkLst>
            <pc:docMk/>
            <pc:sldMk cId="581601689" sldId="281"/>
            <ac:spMk id="13" creationId="{EFB418BD-2C4B-DE06-9A0E-BC9DC2C15BB9}"/>
          </ac:spMkLst>
        </pc:spChg>
        <pc:spChg chg="add mod">
          <ac:chgData name="Fredi, Febin" userId="9e96aa58-fff2-4eec-bcaf-36f51cdade07" providerId="ADAL" clId="{6663B325-3076-4689-B7C5-9B490A13EE75}" dt="2022-12-15T14:16:42.528" v="2234" actId="20577"/>
          <ac:spMkLst>
            <pc:docMk/>
            <pc:sldMk cId="581601689" sldId="281"/>
            <ac:spMk id="14" creationId="{E44D36D4-CEC2-6480-5279-53314D5E5251}"/>
          </ac:spMkLst>
        </pc:spChg>
        <pc:spChg chg="add mod">
          <ac:chgData name="Fredi, Febin" userId="9e96aa58-fff2-4eec-bcaf-36f51cdade07" providerId="ADAL" clId="{6663B325-3076-4689-B7C5-9B490A13EE75}" dt="2022-12-15T14:16:58.107" v="2238" actId="20577"/>
          <ac:spMkLst>
            <pc:docMk/>
            <pc:sldMk cId="581601689" sldId="281"/>
            <ac:spMk id="15" creationId="{B6378E65-3EE7-6FA5-1A73-8E9B509E66D7}"/>
          </ac:spMkLst>
        </pc:spChg>
        <pc:graphicFrameChg chg="add del mod">
          <ac:chgData name="Fredi, Febin" userId="9e96aa58-fff2-4eec-bcaf-36f51cdade07" providerId="ADAL" clId="{6663B325-3076-4689-B7C5-9B490A13EE75}" dt="2022-12-15T14:06:47.538" v="2014" actId="478"/>
          <ac:graphicFrameMkLst>
            <pc:docMk/>
            <pc:sldMk cId="581601689" sldId="281"/>
            <ac:graphicFrameMk id="3" creationId="{3D51B616-0D1A-8A3D-A21A-ED66DDD1496C}"/>
          </ac:graphicFrameMkLst>
        </pc:graphicFrameChg>
        <pc:graphicFrameChg chg="add mod modGraphic">
          <ac:chgData name="Fredi, Febin" userId="9e96aa58-fff2-4eec-bcaf-36f51cdade07" providerId="ADAL" clId="{6663B325-3076-4689-B7C5-9B490A13EE75}" dt="2022-12-15T14:17:54.420" v="2240" actId="313"/>
          <ac:graphicFrameMkLst>
            <pc:docMk/>
            <pc:sldMk cId="581601689" sldId="281"/>
            <ac:graphicFrameMk id="7" creationId="{DAC13915-7830-18C3-21B7-B1CAF20C1005}"/>
          </ac:graphicFrameMkLst>
        </pc:graphicFrameChg>
        <pc:picChg chg="add mod modCrop">
          <ac:chgData name="Fredi, Febin" userId="9e96aa58-fff2-4eec-bcaf-36f51cdade07" providerId="ADAL" clId="{6663B325-3076-4689-B7C5-9B490A13EE75}" dt="2022-12-15T14:16:17.119" v="2224" actId="1076"/>
          <ac:picMkLst>
            <pc:docMk/>
            <pc:sldMk cId="581601689" sldId="281"/>
            <ac:picMk id="8" creationId="{E4C93304-F931-D644-8EF9-324557D56231}"/>
          </ac:picMkLst>
        </pc:picChg>
        <pc:picChg chg="add del mod">
          <ac:chgData name="Fredi, Febin" userId="9e96aa58-fff2-4eec-bcaf-36f51cdade07" providerId="ADAL" clId="{6663B325-3076-4689-B7C5-9B490A13EE75}" dt="2022-12-15T14:15:25.221" v="2211"/>
          <ac:picMkLst>
            <pc:docMk/>
            <pc:sldMk cId="581601689" sldId="281"/>
            <ac:picMk id="10" creationId="{803D80EE-4FA6-0FE5-FF91-6E9748EE8773}"/>
          </ac:picMkLst>
        </pc:picChg>
      </pc:sldChg>
      <pc:sldChg chg="modNotesTx">
        <pc:chgData name="Fredi, Febin" userId="9e96aa58-fff2-4eec-bcaf-36f51cdade07" providerId="ADAL" clId="{6663B325-3076-4689-B7C5-9B490A13EE75}" dt="2022-12-15T15:27:42.371" v="4437" actId="20577"/>
        <pc:sldMkLst>
          <pc:docMk/>
          <pc:sldMk cId="3393876017" sldId="283"/>
        </pc:sldMkLst>
      </pc:sldChg>
      <pc:sldChg chg="del">
        <pc:chgData name="Fredi, Febin" userId="9e96aa58-fff2-4eec-bcaf-36f51cdade07" providerId="ADAL" clId="{6663B325-3076-4689-B7C5-9B490A13EE75}" dt="2022-12-15T12:48:05.289" v="1067" actId="2696"/>
        <pc:sldMkLst>
          <pc:docMk/>
          <pc:sldMk cId="461578775" sldId="284"/>
        </pc:sldMkLst>
      </pc:sldChg>
      <pc:sldChg chg="addSp delSp modSp mod modNotesTx">
        <pc:chgData name="Fredi, Febin" userId="9e96aa58-fff2-4eec-bcaf-36f51cdade07" providerId="ADAL" clId="{6663B325-3076-4689-B7C5-9B490A13EE75}" dt="2022-12-16T03:23:28.333" v="5423" actId="20577"/>
        <pc:sldMkLst>
          <pc:docMk/>
          <pc:sldMk cId="4176144719" sldId="289"/>
        </pc:sldMkLst>
        <pc:graphicFrameChg chg="add del mod modGraphic">
          <ac:chgData name="Fredi, Febin" userId="9e96aa58-fff2-4eec-bcaf-36f51cdade07" providerId="ADAL" clId="{6663B325-3076-4689-B7C5-9B490A13EE75}" dt="2022-12-15T09:02:13.415" v="3" actId="1032"/>
          <ac:graphicFrameMkLst>
            <pc:docMk/>
            <pc:sldMk cId="4176144719" sldId="289"/>
            <ac:graphicFrameMk id="2" creationId="{EE166E81-AD31-9E4E-E9F1-2EF45919493A}"/>
          </ac:graphicFrameMkLst>
        </pc:graphicFrameChg>
        <pc:graphicFrameChg chg="add mod modGraphic">
          <ac:chgData name="Fredi, Febin" userId="9e96aa58-fff2-4eec-bcaf-36f51cdade07" providerId="ADAL" clId="{6663B325-3076-4689-B7C5-9B490A13EE75}" dt="2022-12-16T03:20:41.697" v="5415" actId="20577"/>
          <ac:graphicFrameMkLst>
            <pc:docMk/>
            <pc:sldMk cId="4176144719" sldId="289"/>
            <ac:graphicFrameMk id="3" creationId="{2A6A568E-669B-D61C-9FE4-FEBC93A2AB20}"/>
          </ac:graphicFrameMkLst>
        </pc:graphicFrameChg>
      </pc:sldChg>
      <pc:sldChg chg="modNotesTx">
        <pc:chgData name="Fredi, Febin" userId="9e96aa58-fff2-4eec-bcaf-36f51cdade07" providerId="ADAL" clId="{6663B325-3076-4689-B7C5-9B490A13EE75}" dt="2022-12-15T15:28:43.523" v="4445" actId="20577"/>
        <pc:sldMkLst>
          <pc:docMk/>
          <pc:sldMk cId="3874253260" sldId="290"/>
        </pc:sldMkLst>
      </pc:sldChg>
      <pc:sldChg chg="modSp mod modNotesTx">
        <pc:chgData name="Fredi, Febin" userId="9e96aa58-fff2-4eec-bcaf-36f51cdade07" providerId="ADAL" clId="{6663B325-3076-4689-B7C5-9B490A13EE75}" dt="2022-12-16T03:45:00.839" v="5751" actId="20577"/>
        <pc:sldMkLst>
          <pc:docMk/>
          <pc:sldMk cId="3738803196" sldId="291"/>
        </pc:sldMkLst>
        <pc:picChg chg="mod">
          <ac:chgData name="Fredi, Febin" userId="9e96aa58-fff2-4eec-bcaf-36f51cdade07" providerId="ADAL" clId="{6663B325-3076-4689-B7C5-9B490A13EE75}" dt="2022-12-16T03:25:34.214" v="5424" actId="1036"/>
          <ac:picMkLst>
            <pc:docMk/>
            <pc:sldMk cId="3738803196" sldId="291"/>
            <ac:picMk id="6" creationId="{4170DC3A-2C56-D13B-3E36-99E06F423206}"/>
          </ac:picMkLst>
        </pc:picChg>
      </pc:sldChg>
      <pc:sldChg chg="modSp mod">
        <pc:chgData name="Fredi, Febin" userId="9e96aa58-fff2-4eec-bcaf-36f51cdade07" providerId="ADAL" clId="{6663B325-3076-4689-B7C5-9B490A13EE75}" dt="2022-12-15T09:48:46.387" v="385" actId="1076"/>
        <pc:sldMkLst>
          <pc:docMk/>
          <pc:sldMk cId="3300113779" sldId="293"/>
        </pc:sldMkLst>
        <pc:spChg chg="mod">
          <ac:chgData name="Fredi, Febin" userId="9e96aa58-fff2-4eec-bcaf-36f51cdade07" providerId="ADAL" clId="{6663B325-3076-4689-B7C5-9B490A13EE75}" dt="2022-12-15T09:48:40.320" v="384" actId="1076"/>
          <ac:spMkLst>
            <pc:docMk/>
            <pc:sldMk cId="3300113779" sldId="293"/>
            <ac:spMk id="11" creationId="{468CB72F-FA98-A905-0318-C08069E0F9BD}"/>
          </ac:spMkLst>
        </pc:spChg>
        <pc:spChg chg="mod">
          <ac:chgData name="Fredi, Febin" userId="9e96aa58-fff2-4eec-bcaf-36f51cdade07" providerId="ADAL" clId="{6663B325-3076-4689-B7C5-9B490A13EE75}" dt="2022-12-15T09:48:40.320" v="384" actId="1076"/>
          <ac:spMkLst>
            <pc:docMk/>
            <pc:sldMk cId="3300113779" sldId="293"/>
            <ac:spMk id="13" creationId="{CE491880-BBCD-BC88-9BD2-50FCD50BDFA5}"/>
          </ac:spMkLst>
        </pc:spChg>
        <pc:spChg chg="mod">
          <ac:chgData name="Fredi, Febin" userId="9e96aa58-fff2-4eec-bcaf-36f51cdade07" providerId="ADAL" clId="{6663B325-3076-4689-B7C5-9B490A13EE75}" dt="2022-12-15T09:48:40.320" v="384" actId="1076"/>
          <ac:spMkLst>
            <pc:docMk/>
            <pc:sldMk cId="3300113779" sldId="293"/>
            <ac:spMk id="15" creationId="{84512068-CE25-0801-FA7F-95B831B42ECE}"/>
          </ac:spMkLst>
        </pc:spChg>
        <pc:spChg chg="mod">
          <ac:chgData name="Fredi, Febin" userId="9e96aa58-fff2-4eec-bcaf-36f51cdade07" providerId="ADAL" clId="{6663B325-3076-4689-B7C5-9B490A13EE75}" dt="2022-12-15T09:48:40.320" v="384" actId="1076"/>
          <ac:spMkLst>
            <pc:docMk/>
            <pc:sldMk cId="3300113779" sldId="293"/>
            <ac:spMk id="16" creationId="{E2BA5454-F34F-F30C-9A29-F3DB1B8C01FE}"/>
          </ac:spMkLst>
        </pc:spChg>
        <pc:spChg chg="mod">
          <ac:chgData name="Fredi, Febin" userId="9e96aa58-fff2-4eec-bcaf-36f51cdade07" providerId="ADAL" clId="{6663B325-3076-4689-B7C5-9B490A13EE75}" dt="2022-12-15T09:48:40.320" v="384" actId="1076"/>
          <ac:spMkLst>
            <pc:docMk/>
            <pc:sldMk cId="3300113779" sldId="293"/>
            <ac:spMk id="17" creationId="{31833DD1-C62A-1FA4-BA83-1E4096F7ADEC}"/>
          </ac:spMkLst>
        </pc:spChg>
        <pc:spChg chg="mod">
          <ac:chgData name="Fredi, Febin" userId="9e96aa58-fff2-4eec-bcaf-36f51cdade07" providerId="ADAL" clId="{6663B325-3076-4689-B7C5-9B490A13EE75}" dt="2022-12-15T09:48:46.387" v="385" actId="1076"/>
          <ac:spMkLst>
            <pc:docMk/>
            <pc:sldMk cId="3300113779" sldId="293"/>
            <ac:spMk id="19" creationId="{30281B73-59BA-C49E-878E-E850FDC34FE5}"/>
          </ac:spMkLst>
        </pc:spChg>
        <pc:picChg chg="mod">
          <ac:chgData name="Fredi, Febin" userId="9e96aa58-fff2-4eec-bcaf-36f51cdade07" providerId="ADAL" clId="{6663B325-3076-4689-B7C5-9B490A13EE75}" dt="2022-12-15T09:48:29.686" v="383" actId="1076"/>
          <ac:picMkLst>
            <pc:docMk/>
            <pc:sldMk cId="3300113779" sldId="293"/>
            <ac:picMk id="4" creationId="{26A26026-60B1-634E-1B5E-C98DACC9BBAF}"/>
          </ac:picMkLst>
        </pc:picChg>
        <pc:picChg chg="mod">
          <ac:chgData name="Fredi, Febin" userId="9e96aa58-fff2-4eec-bcaf-36f51cdade07" providerId="ADAL" clId="{6663B325-3076-4689-B7C5-9B490A13EE75}" dt="2022-12-15T09:48:40.320" v="384" actId="1076"/>
          <ac:picMkLst>
            <pc:docMk/>
            <pc:sldMk cId="3300113779" sldId="293"/>
            <ac:picMk id="8" creationId="{AF80A673-079E-8A12-B81A-A2D3C0A27DDA}"/>
          </ac:picMkLst>
        </pc:picChg>
      </pc:sldChg>
      <pc:sldChg chg="modSp mod modNotesTx">
        <pc:chgData name="Fredi, Febin" userId="9e96aa58-fff2-4eec-bcaf-36f51cdade07" providerId="ADAL" clId="{6663B325-3076-4689-B7C5-9B490A13EE75}" dt="2022-12-16T02:45:02.414" v="5083" actId="20577"/>
        <pc:sldMkLst>
          <pc:docMk/>
          <pc:sldMk cId="495285314" sldId="295"/>
        </pc:sldMkLst>
        <pc:spChg chg="mod">
          <ac:chgData name="Fredi, Febin" userId="9e96aa58-fff2-4eec-bcaf-36f51cdade07" providerId="ADAL" clId="{6663B325-3076-4689-B7C5-9B490A13EE75}" dt="2022-12-16T02:45:02.414" v="5083" actId="20577"/>
          <ac:spMkLst>
            <pc:docMk/>
            <pc:sldMk cId="495285314" sldId="295"/>
            <ac:spMk id="2" creationId="{ED1EB889-5C2D-5DBA-07D0-E2E480A41708}"/>
          </ac:spMkLst>
        </pc:spChg>
        <pc:spChg chg="mod">
          <ac:chgData name="Fredi, Febin" userId="9e96aa58-fff2-4eec-bcaf-36f51cdade07" providerId="ADAL" clId="{6663B325-3076-4689-B7C5-9B490A13EE75}" dt="2022-12-15T09:50:37.660" v="408" actId="20577"/>
          <ac:spMkLst>
            <pc:docMk/>
            <pc:sldMk cId="495285314" sldId="295"/>
            <ac:spMk id="10" creationId="{9EA8CDD4-7838-AD51-D623-DEBF67CE34E9}"/>
          </ac:spMkLst>
        </pc:spChg>
        <pc:graphicFrameChg chg="mod">
          <ac:chgData name="Fredi, Febin" userId="9e96aa58-fff2-4eec-bcaf-36f51cdade07" providerId="ADAL" clId="{6663B325-3076-4689-B7C5-9B490A13EE75}" dt="2022-12-15T15:03:30.390" v="3493" actId="20577"/>
          <ac:graphicFrameMkLst>
            <pc:docMk/>
            <pc:sldMk cId="495285314" sldId="295"/>
            <ac:graphicFrameMk id="9" creationId="{D570BC3E-9A45-3CD3-0AB7-9A02767F92C7}"/>
          </ac:graphicFrameMkLst>
        </pc:graphicFrameChg>
      </pc:sldChg>
      <pc:sldChg chg="addSp delSp modSp add mod setBg modNotesTx">
        <pc:chgData name="Fredi, Febin" userId="9e96aa58-fff2-4eec-bcaf-36f51cdade07" providerId="ADAL" clId="{6663B325-3076-4689-B7C5-9B490A13EE75}" dt="2022-12-15T15:14:32.076" v="4083" actId="20577"/>
        <pc:sldMkLst>
          <pc:docMk/>
          <pc:sldMk cId="2361854799" sldId="297"/>
        </pc:sldMkLst>
        <pc:spChg chg="mod">
          <ac:chgData name="Fredi, Febin" userId="9e96aa58-fff2-4eec-bcaf-36f51cdade07" providerId="ADAL" clId="{6663B325-3076-4689-B7C5-9B490A13EE75}" dt="2022-12-15T10:46:36.816" v="514" actId="20577"/>
          <ac:spMkLst>
            <pc:docMk/>
            <pc:sldMk cId="2361854799" sldId="297"/>
            <ac:spMk id="2" creationId="{5DC72455-3C04-718D-1DA4-016B72FFC4EC}"/>
          </ac:spMkLst>
        </pc:spChg>
        <pc:spChg chg="ord">
          <ac:chgData name="Fredi, Febin" userId="9e96aa58-fff2-4eec-bcaf-36f51cdade07" providerId="ADAL" clId="{6663B325-3076-4689-B7C5-9B490A13EE75}" dt="2022-12-15T11:09:29.832" v="516" actId="26606"/>
          <ac:spMkLst>
            <pc:docMk/>
            <pc:sldMk cId="2361854799" sldId="297"/>
            <ac:spMk id="5" creationId="{D02E0E45-AC35-F7B0-F218-1F91D386224E}"/>
          </ac:spMkLst>
        </pc:spChg>
        <pc:spChg chg="add del mod">
          <ac:chgData name="Fredi, Febin" userId="9e96aa58-fff2-4eec-bcaf-36f51cdade07" providerId="ADAL" clId="{6663B325-3076-4689-B7C5-9B490A13EE75}" dt="2022-12-15T12:16:18.442" v="926" actId="478"/>
          <ac:spMkLst>
            <pc:docMk/>
            <pc:sldMk cId="2361854799" sldId="297"/>
            <ac:spMk id="12" creationId="{05C1AB63-657F-79F4-F0A9-F313E15F0ED3}"/>
          </ac:spMkLst>
        </pc:spChg>
        <pc:spChg chg="add mod">
          <ac:chgData name="Fredi, Febin" userId="9e96aa58-fff2-4eec-bcaf-36f51cdade07" providerId="ADAL" clId="{6663B325-3076-4689-B7C5-9B490A13EE75}" dt="2022-12-15T12:49:37.248" v="1075" actId="207"/>
          <ac:spMkLst>
            <pc:docMk/>
            <pc:sldMk cId="2361854799" sldId="297"/>
            <ac:spMk id="13" creationId="{45E6875C-9424-F28F-1A3D-2A5C7EA01B25}"/>
          </ac:spMkLst>
        </pc:spChg>
        <pc:spChg chg="add mod">
          <ac:chgData name="Fredi, Febin" userId="9e96aa58-fff2-4eec-bcaf-36f51cdade07" providerId="ADAL" clId="{6663B325-3076-4689-B7C5-9B490A13EE75}" dt="2022-12-15T12:57:34.703" v="1114" actId="14100"/>
          <ac:spMkLst>
            <pc:docMk/>
            <pc:sldMk cId="2361854799" sldId="297"/>
            <ac:spMk id="14" creationId="{96EC32A7-AFE3-D027-8B90-1327FA9181DB}"/>
          </ac:spMkLst>
        </pc:spChg>
        <pc:spChg chg="add mod">
          <ac:chgData name="Fredi, Febin" userId="9e96aa58-fff2-4eec-bcaf-36f51cdade07" providerId="ADAL" clId="{6663B325-3076-4689-B7C5-9B490A13EE75}" dt="2022-12-15T13:16:38.419" v="1391" actId="113"/>
          <ac:spMkLst>
            <pc:docMk/>
            <pc:sldMk cId="2361854799" sldId="297"/>
            <ac:spMk id="15" creationId="{1EFF126E-C1BE-E7C9-04FD-700439CF666B}"/>
          </ac:spMkLst>
        </pc:spChg>
        <pc:spChg chg="add mod">
          <ac:chgData name="Fredi, Febin" userId="9e96aa58-fff2-4eec-bcaf-36f51cdade07" providerId="ADAL" clId="{6663B325-3076-4689-B7C5-9B490A13EE75}" dt="2022-12-15T13:16:47.899" v="1395" actId="20577"/>
          <ac:spMkLst>
            <pc:docMk/>
            <pc:sldMk cId="2361854799" sldId="297"/>
            <ac:spMk id="16" creationId="{B8EEDB05-8773-8A64-019E-0A1C38AA36D3}"/>
          </ac:spMkLst>
        </pc:spChg>
        <pc:spChg chg="add mod">
          <ac:chgData name="Fredi, Febin" userId="9e96aa58-fff2-4eec-bcaf-36f51cdade07" providerId="ADAL" clId="{6663B325-3076-4689-B7C5-9B490A13EE75}" dt="2022-12-15T13:16:58.939" v="1402" actId="20577"/>
          <ac:spMkLst>
            <pc:docMk/>
            <pc:sldMk cId="2361854799" sldId="297"/>
            <ac:spMk id="17" creationId="{0CA2A806-B52D-CF19-ABBD-CC7EA953511F}"/>
          </ac:spMkLst>
        </pc:spChg>
        <pc:spChg chg="add del mod">
          <ac:chgData name="Fredi, Febin" userId="9e96aa58-fff2-4eec-bcaf-36f51cdade07" providerId="ADAL" clId="{6663B325-3076-4689-B7C5-9B490A13EE75}" dt="2022-12-15T13:36:55.637" v="1536" actId="478"/>
          <ac:spMkLst>
            <pc:docMk/>
            <pc:sldMk cId="2361854799" sldId="297"/>
            <ac:spMk id="18" creationId="{9184F7C7-4100-7E9B-7363-64FCF546664F}"/>
          </ac:spMkLst>
        </pc:spChg>
        <pc:spChg chg="add mod">
          <ac:chgData name="Fredi, Febin" userId="9e96aa58-fff2-4eec-bcaf-36f51cdade07" providerId="ADAL" clId="{6663B325-3076-4689-B7C5-9B490A13EE75}" dt="2022-12-15T13:36:53.573" v="1535" actId="1076"/>
          <ac:spMkLst>
            <pc:docMk/>
            <pc:sldMk cId="2361854799" sldId="297"/>
            <ac:spMk id="19" creationId="{855827AE-3B6B-2649-90F3-FF472FB0631B}"/>
          </ac:spMkLst>
        </pc:spChg>
        <pc:spChg chg="add mod">
          <ac:chgData name="Fredi, Febin" userId="9e96aa58-fff2-4eec-bcaf-36f51cdade07" providerId="ADAL" clId="{6663B325-3076-4689-B7C5-9B490A13EE75}" dt="2022-12-15T13:38:19.323" v="1549" actId="1076"/>
          <ac:spMkLst>
            <pc:docMk/>
            <pc:sldMk cId="2361854799" sldId="297"/>
            <ac:spMk id="28" creationId="{5EFFF5C7-3055-E3C9-1C82-B0C250442130}"/>
          </ac:spMkLst>
        </pc:spChg>
        <pc:spChg chg="add mod">
          <ac:chgData name="Fredi, Febin" userId="9e96aa58-fff2-4eec-bcaf-36f51cdade07" providerId="ADAL" clId="{6663B325-3076-4689-B7C5-9B490A13EE75}" dt="2022-12-15T13:38:28.543" v="1551" actId="1076"/>
          <ac:spMkLst>
            <pc:docMk/>
            <pc:sldMk cId="2361854799" sldId="297"/>
            <ac:spMk id="29" creationId="{96BA661B-BA08-8671-45D8-3E4AECC3818D}"/>
          </ac:spMkLst>
        </pc:spChg>
        <pc:spChg chg="add del">
          <ac:chgData name="Fredi, Febin" userId="9e96aa58-fff2-4eec-bcaf-36f51cdade07" providerId="ADAL" clId="{6663B325-3076-4689-B7C5-9B490A13EE75}" dt="2022-12-15T11:09:29.832" v="516" actId="26606"/>
          <ac:spMkLst>
            <pc:docMk/>
            <pc:sldMk cId="2361854799" sldId="297"/>
            <ac:spMk id="1031" creationId="{8E710F13-9EED-010C-9EF1-6002817B303A}"/>
          </ac:spMkLst>
        </pc:spChg>
        <pc:spChg chg="add">
          <ac:chgData name="Fredi, Febin" userId="9e96aa58-fff2-4eec-bcaf-36f51cdade07" providerId="ADAL" clId="{6663B325-3076-4689-B7C5-9B490A13EE75}" dt="2022-12-15T11:09:29.832" v="516" actId="26606"/>
          <ac:spMkLst>
            <pc:docMk/>
            <pc:sldMk cId="2361854799" sldId="297"/>
            <ac:spMk id="1036" creationId="{35581567-0982-7E3A-31B9-D2754BE322D4}"/>
          </ac:spMkLst>
        </pc:spChg>
        <pc:picChg chg="add del mod">
          <ac:chgData name="Fredi, Febin" userId="9e96aa58-fff2-4eec-bcaf-36f51cdade07" providerId="ADAL" clId="{6663B325-3076-4689-B7C5-9B490A13EE75}" dt="2022-12-15T11:21:56.524" v="520" actId="478"/>
          <ac:picMkLst>
            <pc:docMk/>
            <pc:sldMk cId="2361854799" sldId="297"/>
            <ac:picMk id="4" creationId="{F45867E3-9C5E-C4DE-4B0A-E95AB83C0608}"/>
          </ac:picMkLst>
        </pc:picChg>
        <pc:picChg chg="add mod">
          <ac:chgData name="Fredi, Febin" userId="9e96aa58-fff2-4eec-bcaf-36f51cdade07" providerId="ADAL" clId="{6663B325-3076-4689-B7C5-9B490A13EE75}" dt="2022-12-15T12:16:32.844" v="929" actId="1076"/>
          <ac:picMkLst>
            <pc:docMk/>
            <pc:sldMk cId="2361854799" sldId="297"/>
            <ac:picMk id="7" creationId="{A38958F4-CC20-94C4-08A5-1AA3B68C036B}"/>
          </ac:picMkLst>
        </pc:picChg>
        <pc:picChg chg="add del mod">
          <ac:chgData name="Fredi, Febin" userId="9e96aa58-fff2-4eec-bcaf-36f51cdade07" providerId="ADAL" clId="{6663B325-3076-4689-B7C5-9B490A13EE75}" dt="2022-12-15T11:24:08.203" v="532" actId="478"/>
          <ac:picMkLst>
            <pc:docMk/>
            <pc:sldMk cId="2361854799" sldId="297"/>
            <ac:picMk id="9" creationId="{29BABC61-7A33-B8BE-3586-0FAC6D70B0C8}"/>
          </ac:picMkLst>
        </pc:picChg>
        <pc:picChg chg="add mod">
          <ac:chgData name="Fredi, Febin" userId="9e96aa58-fff2-4eec-bcaf-36f51cdade07" providerId="ADAL" clId="{6663B325-3076-4689-B7C5-9B490A13EE75}" dt="2022-12-15T12:16:26.423" v="927" actId="14100"/>
          <ac:picMkLst>
            <pc:docMk/>
            <pc:sldMk cId="2361854799" sldId="297"/>
            <ac:picMk id="11" creationId="{D30E4AE7-587A-01FD-D66A-F1BA372A1D27}"/>
          </ac:picMkLst>
        </pc:picChg>
        <pc:picChg chg="del">
          <ac:chgData name="Fredi, Febin" userId="9e96aa58-fff2-4eec-bcaf-36f51cdade07" providerId="ADAL" clId="{6663B325-3076-4689-B7C5-9B490A13EE75}" dt="2022-12-15T10:26:18.943" v="500" actId="478"/>
          <ac:picMkLst>
            <pc:docMk/>
            <pc:sldMk cId="2361854799" sldId="297"/>
            <ac:picMk id="27" creationId="{3D49CE64-74F3-3700-06BE-6E9256AD1C90}"/>
          </ac:picMkLst>
        </pc:picChg>
        <pc:picChg chg="add del mod">
          <ac:chgData name="Fredi, Febin" userId="9e96aa58-fff2-4eec-bcaf-36f51cdade07" providerId="ADAL" clId="{6663B325-3076-4689-B7C5-9B490A13EE75}" dt="2022-12-15T10:45:28.267" v="505" actId="478"/>
          <ac:picMkLst>
            <pc:docMk/>
            <pc:sldMk cId="2361854799" sldId="297"/>
            <ac:picMk id="1026" creationId="{A4F4A9C9-1037-686D-83EB-B5F3D622B3CA}"/>
          </ac:picMkLst>
        </pc:picChg>
        <pc:cxnChg chg="mod">
          <ac:chgData name="Fredi, Febin" userId="9e96aa58-fff2-4eec-bcaf-36f51cdade07" providerId="ADAL" clId="{6663B325-3076-4689-B7C5-9B490A13EE75}" dt="2022-12-15T14:30:29.530" v="2248" actId="1582"/>
          <ac:cxnSpMkLst>
            <pc:docMk/>
            <pc:sldMk cId="2361854799" sldId="297"/>
            <ac:cxnSpMk id="4" creationId="{F4D3AB77-E308-809E-CE18-6902EE29BFB5}"/>
          </ac:cxnSpMkLst>
        </pc:cxnChg>
        <pc:cxnChg chg="mod">
          <ac:chgData name="Fredi, Febin" userId="9e96aa58-fff2-4eec-bcaf-36f51cdade07" providerId="ADAL" clId="{6663B325-3076-4689-B7C5-9B490A13EE75}" dt="2022-12-15T14:30:20.242" v="2247" actId="1582"/>
          <ac:cxnSpMkLst>
            <pc:docMk/>
            <pc:sldMk cId="2361854799" sldId="297"/>
            <ac:cxnSpMk id="18" creationId="{395C8CC9-E5DD-C45D-31E8-241901695C3B}"/>
          </ac:cxnSpMkLst>
        </pc:cxnChg>
        <pc:cxnChg chg="add mod">
          <ac:chgData name="Fredi, Febin" userId="9e96aa58-fff2-4eec-bcaf-36f51cdade07" providerId="ADAL" clId="{6663B325-3076-4689-B7C5-9B490A13EE75}" dt="2022-12-15T13:37:33.423" v="1540" actId="14100"/>
          <ac:cxnSpMkLst>
            <pc:docMk/>
            <pc:sldMk cId="2361854799" sldId="297"/>
            <ac:cxnSpMk id="21" creationId="{ED180C51-5A64-58B0-FA7A-126D1285E4A2}"/>
          </ac:cxnSpMkLst>
        </pc:cxnChg>
        <pc:cxnChg chg="add mod">
          <ac:chgData name="Fredi, Febin" userId="9e96aa58-fff2-4eec-bcaf-36f51cdade07" providerId="ADAL" clId="{6663B325-3076-4689-B7C5-9B490A13EE75}" dt="2022-12-15T13:37:56.304" v="1543" actId="1582"/>
          <ac:cxnSpMkLst>
            <pc:docMk/>
            <pc:sldMk cId="2361854799" sldId="297"/>
            <ac:cxnSpMk id="25" creationId="{C461DF14-053B-F94F-71C8-307C92897BF4}"/>
          </ac:cxnSpMkLst>
        </pc:cxnChg>
        <pc:cxnChg chg="add del mod">
          <ac:chgData name="Fredi, Febin" userId="9e96aa58-fff2-4eec-bcaf-36f51cdade07" providerId="ADAL" clId="{6663B325-3076-4689-B7C5-9B490A13EE75}" dt="2022-12-15T14:35:09.471" v="2362" actId="478"/>
          <ac:cxnSpMkLst>
            <pc:docMk/>
            <pc:sldMk cId="2361854799" sldId="297"/>
            <ac:cxnSpMk id="31" creationId="{9DB3CE0D-A955-DB07-D3AD-3186E85581B4}"/>
          </ac:cxnSpMkLst>
        </pc:cxnChg>
        <pc:cxnChg chg="add mod">
          <ac:chgData name="Fredi, Febin" userId="9e96aa58-fff2-4eec-bcaf-36f51cdade07" providerId="ADAL" clId="{6663B325-3076-4689-B7C5-9B490A13EE75}" dt="2022-12-15T14:40:58.157" v="2426" actId="14100"/>
          <ac:cxnSpMkLst>
            <pc:docMk/>
            <pc:sldMk cId="2361854799" sldId="297"/>
            <ac:cxnSpMk id="1027" creationId="{3DB071E2-FA6D-72CF-8A69-3831C5ABB979}"/>
          </ac:cxnSpMkLst>
        </pc:cxnChg>
      </pc:sldChg>
      <pc:sldChg chg="addSp delSp modSp add mod modNotesTx">
        <pc:chgData name="Fredi, Febin" userId="9e96aa58-fff2-4eec-bcaf-36f51cdade07" providerId="ADAL" clId="{6663B325-3076-4689-B7C5-9B490A13EE75}" dt="2022-12-15T15:14:47.200" v="4085"/>
        <pc:sldMkLst>
          <pc:docMk/>
          <pc:sldMk cId="3693230396" sldId="299"/>
        </pc:sldMkLst>
        <pc:spChg chg="mod">
          <ac:chgData name="Fredi, Febin" userId="9e96aa58-fff2-4eec-bcaf-36f51cdade07" providerId="ADAL" clId="{6663B325-3076-4689-B7C5-9B490A13EE75}" dt="2022-12-15T14:31:19.275" v="2273" actId="1076"/>
          <ac:spMkLst>
            <pc:docMk/>
            <pc:sldMk cId="3693230396" sldId="299"/>
            <ac:spMk id="3" creationId="{32E9CBA5-DC12-0EC6-3CB4-0E40AEF18C1C}"/>
          </ac:spMkLst>
        </pc:spChg>
        <pc:spChg chg="add del mod">
          <ac:chgData name="Fredi, Febin" userId="9e96aa58-fff2-4eec-bcaf-36f51cdade07" providerId="ADAL" clId="{6663B325-3076-4689-B7C5-9B490A13EE75}" dt="2022-12-15T12:55:10.822" v="1087" actId="21"/>
          <ac:spMkLst>
            <pc:docMk/>
            <pc:sldMk cId="3693230396" sldId="299"/>
            <ac:spMk id="12" creationId="{ABFDD6A0-F927-EB8B-664F-F55452E30518}"/>
          </ac:spMkLst>
        </pc:spChg>
        <pc:spChg chg="add mod">
          <ac:chgData name="Fredi, Febin" userId="9e96aa58-fff2-4eec-bcaf-36f51cdade07" providerId="ADAL" clId="{6663B325-3076-4689-B7C5-9B490A13EE75}" dt="2022-12-15T12:55:12.759" v="1088" actId="1076"/>
          <ac:spMkLst>
            <pc:docMk/>
            <pc:sldMk cId="3693230396" sldId="299"/>
            <ac:spMk id="13" creationId="{BCEBDABF-6CE6-B0A0-A22E-7A334EBB877B}"/>
          </ac:spMkLst>
        </pc:spChg>
        <pc:spChg chg="add mod">
          <ac:chgData name="Fredi, Febin" userId="9e96aa58-fff2-4eec-bcaf-36f51cdade07" providerId="ADAL" clId="{6663B325-3076-4689-B7C5-9B490A13EE75}" dt="2022-12-15T12:58:13.573" v="1150" actId="1036"/>
          <ac:spMkLst>
            <pc:docMk/>
            <pc:sldMk cId="3693230396" sldId="299"/>
            <ac:spMk id="14" creationId="{6EDB7ADC-9C7A-7326-F3BD-17C765FF5731}"/>
          </ac:spMkLst>
        </pc:spChg>
        <pc:spChg chg="add mod">
          <ac:chgData name="Fredi, Febin" userId="9e96aa58-fff2-4eec-bcaf-36f51cdade07" providerId="ADAL" clId="{6663B325-3076-4689-B7C5-9B490A13EE75}" dt="2022-12-15T14:31:06.390" v="2272" actId="1035"/>
          <ac:spMkLst>
            <pc:docMk/>
            <pc:sldMk cId="3693230396" sldId="299"/>
            <ac:spMk id="15" creationId="{0BC15C4A-E444-06AA-9ED9-A1B1F8BE245B}"/>
          </ac:spMkLst>
        </pc:spChg>
        <pc:spChg chg="add mod">
          <ac:chgData name="Fredi, Febin" userId="9e96aa58-fff2-4eec-bcaf-36f51cdade07" providerId="ADAL" clId="{6663B325-3076-4689-B7C5-9B490A13EE75}" dt="2022-12-15T14:31:06.390" v="2272" actId="1035"/>
          <ac:spMkLst>
            <pc:docMk/>
            <pc:sldMk cId="3693230396" sldId="299"/>
            <ac:spMk id="16" creationId="{165A8659-5F5A-96DE-4491-310A22402831}"/>
          </ac:spMkLst>
        </pc:spChg>
        <pc:spChg chg="add mod">
          <ac:chgData name="Fredi, Febin" userId="9e96aa58-fff2-4eec-bcaf-36f51cdade07" providerId="ADAL" clId="{6663B325-3076-4689-B7C5-9B490A13EE75}" dt="2022-12-15T14:31:06.390" v="2272" actId="1035"/>
          <ac:spMkLst>
            <pc:docMk/>
            <pc:sldMk cId="3693230396" sldId="299"/>
            <ac:spMk id="17" creationId="{D1624414-EF30-C824-4840-FCF433965DB7}"/>
          </ac:spMkLst>
        </pc:spChg>
        <pc:spChg chg="add del mod">
          <ac:chgData name="Fredi, Febin" userId="9e96aa58-fff2-4eec-bcaf-36f51cdade07" providerId="ADAL" clId="{6663B325-3076-4689-B7C5-9B490A13EE75}" dt="2022-12-15T14:39:19.238" v="2411" actId="478"/>
          <ac:spMkLst>
            <pc:docMk/>
            <pc:sldMk cId="3693230396" sldId="299"/>
            <ac:spMk id="18" creationId="{FBA3F33B-A05C-C630-DE27-4CC16E9415F4}"/>
          </ac:spMkLst>
        </pc:spChg>
        <pc:spChg chg="add del mod">
          <ac:chgData name="Fredi, Febin" userId="9e96aa58-fff2-4eec-bcaf-36f51cdade07" providerId="ADAL" clId="{6663B325-3076-4689-B7C5-9B490A13EE75}" dt="2022-12-15T14:31:24.461" v="2274" actId="478"/>
          <ac:spMkLst>
            <pc:docMk/>
            <pc:sldMk cId="3693230396" sldId="299"/>
            <ac:spMk id="19" creationId="{ACDD814C-B7E5-3BE1-5ADD-60079EB00707}"/>
          </ac:spMkLst>
        </pc:spChg>
        <pc:spChg chg="add del mod">
          <ac:chgData name="Fredi, Febin" userId="9e96aa58-fff2-4eec-bcaf-36f51cdade07" providerId="ADAL" clId="{6663B325-3076-4689-B7C5-9B490A13EE75}" dt="2022-12-15T14:39:12.714" v="2408" actId="478"/>
          <ac:spMkLst>
            <pc:docMk/>
            <pc:sldMk cId="3693230396" sldId="299"/>
            <ac:spMk id="20" creationId="{8BCCAA1D-3540-FC30-EB42-92EF854B950D}"/>
          </ac:spMkLst>
        </pc:spChg>
        <pc:spChg chg="add mod">
          <ac:chgData name="Fredi, Febin" userId="9e96aa58-fff2-4eec-bcaf-36f51cdade07" providerId="ADAL" clId="{6663B325-3076-4689-B7C5-9B490A13EE75}" dt="2022-12-15T14:36:26.779" v="2373" actId="1035"/>
          <ac:spMkLst>
            <pc:docMk/>
            <pc:sldMk cId="3693230396" sldId="299"/>
            <ac:spMk id="30" creationId="{90C70CA3-855B-1DB2-EBAE-C52069A4A234}"/>
          </ac:spMkLst>
        </pc:spChg>
        <pc:picChg chg="add mod">
          <ac:chgData name="Fredi, Febin" userId="9e96aa58-fff2-4eec-bcaf-36f51cdade07" providerId="ADAL" clId="{6663B325-3076-4689-B7C5-9B490A13EE75}" dt="2022-12-15T12:07:09.018" v="807" actId="1076"/>
          <ac:picMkLst>
            <pc:docMk/>
            <pc:sldMk cId="3693230396" sldId="299"/>
            <ac:picMk id="4" creationId="{D9708AB9-BAE4-823B-122C-0DB0184E7D94}"/>
          </ac:picMkLst>
        </pc:picChg>
        <pc:picChg chg="del">
          <ac:chgData name="Fredi, Febin" userId="9e96aa58-fff2-4eec-bcaf-36f51cdade07" providerId="ADAL" clId="{6663B325-3076-4689-B7C5-9B490A13EE75}" dt="2022-12-15T11:26:02.318" v="551" actId="478"/>
          <ac:picMkLst>
            <pc:docMk/>
            <pc:sldMk cId="3693230396" sldId="299"/>
            <ac:picMk id="7" creationId="{A38958F4-CC20-94C4-08A5-1AA3B68C036B}"/>
          </ac:picMkLst>
        </pc:picChg>
        <pc:picChg chg="add mod">
          <ac:chgData name="Fredi, Febin" userId="9e96aa58-fff2-4eec-bcaf-36f51cdade07" providerId="ADAL" clId="{6663B325-3076-4689-B7C5-9B490A13EE75}" dt="2022-12-15T12:07:20.041" v="808" actId="1076"/>
          <ac:picMkLst>
            <pc:docMk/>
            <pc:sldMk cId="3693230396" sldId="299"/>
            <ac:picMk id="8" creationId="{93480A13-41FD-A6F2-3F73-EE7DEC753877}"/>
          </ac:picMkLst>
        </pc:picChg>
        <pc:picChg chg="add del mod">
          <ac:chgData name="Fredi, Febin" userId="9e96aa58-fff2-4eec-bcaf-36f51cdade07" providerId="ADAL" clId="{6663B325-3076-4689-B7C5-9B490A13EE75}" dt="2022-12-15T11:30:25.849" v="591" actId="931"/>
          <ac:picMkLst>
            <pc:docMk/>
            <pc:sldMk cId="3693230396" sldId="299"/>
            <ac:picMk id="10" creationId="{04A9377F-2AB2-B1B2-9574-6AB57F23C507}"/>
          </ac:picMkLst>
        </pc:picChg>
        <pc:picChg chg="del">
          <ac:chgData name="Fredi, Febin" userId="9e96aa58-fff2-4eec-bcaf-36f51cdade07" providerId="ADAL" clId="{6663B325-3076-4689-B7C5-9B490A13EE75}" dt="2022-12-15T11:26:04.822" v="552" actId="478"/>
          <ac:picMkLst>
            <pc:docMk/>
            <pc:sldMk cId="3693230396" sldId="299"/>
            <ac:picMk id="11" creationId="{D30E4AE7-587A-01FD-D66A-F1BA372A1D27}"/>
          </ac:picMkLst>
        </pc:picChg>
        <pc:cxnChg chg="mod">
          <ac:chgData name="Fredi, Febin" userId="9e96aa58-fff2-4eec-bcaf-36f51cdade07" providerId="ADAL" clId="{6663B325-3076-4689-B7C5-9B490A13EE75}" dt="2022-12-15T14:33:54.624" v="2331" actId="14100"/>
          <ac:cxnSpMkLst>
            <pc:docMk/>
            <pc:sldMk cId="3693230396" sldId="299"/>
            <ac:cxnSpMk id="6" creationId="{50F08BA9-A1E2-DB14-C99F-92196D8F1289}"/>
          </ac:cxnSpMkLst>
        </pc:cxnChg>
        <pc:cxnChg chg="add del mod">
          <ac:chgData name="Fredi, Febin" userId="9e96aa58-fff2-4eec-bcaf-36f51cdade07" providerId="ADAL" clId="{6663B325-3076-4689-B7C5-9B490A13EE75}" dt="2022-12-15T14:39:16.514" v="2410" actId="478"/>
          <ac:cxnSpMkLst>
            <pc:docMk/>
            <pc:sldMk cId="3693230396" sldId="299"/>
            <ac:cxnSpMk id="22" creationId="{9B97BE39-B0EB-F571-F524-A99707F77FF7}"/>
          </ac:cxnSpMkLst>
        </pc:cxnChg>
        <pc:cxnChg chg="add del mod">
          <ac:chgData name="Fredi, Febin" userId="9e96aa58-fff2-4eec-bcaf-36f51cdade07" providerId="ADAL" clId="{6663B325-3076-4689-B7C5-9B490A13EE75}" dt="2022-12-15T14:39:14.675" v="2409" actId="478"/>
          <ac:cxnSpMkLst>
            <pc:docMk/>
            <pc:sldMk cId="3693230396" sldId="299"/>
            <ac:cxnSpMk id="25" creationId="{B0256CFC-5037-13E1-6DF4-C8823E844510}"/>
          </ac:cxnSpMkLst>
        </pc:cxnChg>
        <pc:cxnChg chg="add mod">
          <ac:chgData name="Fredi, Febin" userId="9e96aa58-fff2-4eec-bcaf-36f51cdade07" providerId="ADAL" clId="{6663B325-3076-4689-B7C5-9B490A13EE75}" dt="2022-12-15T14:39:37.463" v="2414" actId="1582"/>
          <ac:cxnSpMkLst>
            <pc:docMk/>
            <pc:sldMk cId="3693230396" sldId="299"/>
            <ac:cxnSpMk id="1024" creationId="{7BC3D759-9137-EDAA-D5C1-9EFBBD37A0CE}"/>
          </ac:cxnSpMkLst>
        </pc:cxnChg>
        <pc:cxnChg chg="add mod">
          <ac:chgData name="Fredi, Febin" userId="9e96aa58-fff2-4eec-bcaf-36f51cdade07" providerId="ADAL" clId="{6663B325-3076-4689-B7C5-9B490A13EE75}" dt="2022-12-15T14:39:56.671" v="2418" actId="1582"/>
          <ac:cxnSpMkLst>
            <pc:docMk/>
            <pc:sldMk cId="3693230396" sldId="299"/>
            <ac:cxnSpMk id="1027" creationId="{EFEF8862-5ACB-F54B-24A9-A79E1A025E17}"/>
          </ac:cxnSpMkLst>
        </pc:cxnChg>
      </pc:sldChg>
      <pc:sldChg chg="new del">
        <pc:chgData name="Fredi, Febin" userId="9e96aa58-fff2-4eec-bcaf-36f51cdade07" providerId="ADAL" clId="{6663B325-3076-4689-B7C5-9B490A13EE75}" dt="2022-12-15T11:29:29.678" v="584" actId="2696"/>
        <pc:sldMkLst>
          <pc:docMk/>
          <pc:sldMk cId="1070920698" sldId="300"/>
        </pc:sldMkLst>
      </pc:sldChg>
      <pc:sldChg chg="modSp mod modNotesTx">
        <pc:chgData name="Fredi, Febin" userId="9e96aa58-fff2-4eec-bcaf-36f51cdade07" providerId="ADAL" clId="{6663B325-3076-4689-B7C5-9B490A13EE75}" dt="2022-12-15T11:40:19.317" v="756" actId="20577"/>
        <pc:sldMkLst>
          <pc:docMk/>
          <pc:sldMk cId="3184864436" sldId="301"/>
        </pc:sldMkLst>
        <pc:spChg chg="mod">
          <ac:chgData name="Fredi, Febin" userId="9e96aa58-fff2-4eec-bcaf-36f51cdade07" providerId="ADAL" clId="{6663B325-3076-4689-B7C5-9B490A13EE75}" dt="2022-12-15T11:35:56.943" v="603" actId="1076"/>
          <ac:spMkLst>
            <pc:docMk/>
            <pc:sldMk cId="3184864436" sldId="301"/>
            <ac:spMk id="12" creationId="{0853C276-A46F-22FE-D631-ED0F8F08DA64}"/>
          </ac:spMkLst>
        </pc:spChg>
        <pc:picChg chg="mod">
          <ac:chgData name="Fredi, Febin" userId="9e96aa58-fff2-4eec-bcaf-36f51cdade07" providerId="ADAL" clId="{6663B325-3076-4689-B7C5-9B490A13EE75}" dt="2022-12-15T11:36:05.101" v="604" actId="14100"/>
          <ac:picMkLst>
            <pc:docMk/>
            <pc:sldMk cId="3184864436" sldId="301"/>
            <ac:picMk id="3" creationId="{4B144B1F-C82A-A86D-3D08-318227D78CE9}"/>
          </ac:picMkLst>
        </pc:picChg>
      </pc:sldChg>
      <pc:sldChg chg="addSp delSp modSp add mod ord modNotesTx">
        <pc:chgData name="Fredi, Febin" userId="9e96aa58-fff2-4eec-bcaf-36f51cdade07" providerId="ADAL" clId="{6663B325-3076-4689-B7C5-9B490A13EE75}" dt="2022-12-15T15:14:43.091" v="4084"/>
        <pc:sldMkLst>
          <pc:docMk/>
          <pc:sldMk cId="625314728" sldId="302"/>
        </pc:sldMkLst>
        <pc:spChg chg="mod">
          <ac:chgData name="Fredi, Febin" userId="9e96aa58-fff2-4eec-bcaf-36f51cdade07" providerId="ADAL" clId="{6663B325-3076-4689-B7C5-9B490A13EE75}" dt="2022-12-15T14:29:25.528" v="2241" actId="1076"/>
          <ac:spMkLst>
            <pc:docMk/>
            <pc:sldMk cId="625314728" sldId="302"/>
            <ac:spMk id="3" creationId="{AD5C1C56-225C-1F8C-782B-0A4DAEB7953B}"/>
          </ac:spMkLst>
        </pc:spChg>
        <pc:spChg chg="add del mod">
          <ac:chgData name="Fredi, Febin" userId="9e96aa58-fff2-4eec-bcaf-36f51cdade07" providerId="ADAL" clId="{6663B325-3076-4689-B7C5-9B490A13EE75}" dt="2022-12-15T12:54:42.864" v="1083" actId="21"/>
          <ac:spMkLst>
            <pc:docMk/>
            <pc:sldMk cId="625314728" sldId="302"/>
            <ac:spMk id="10" creationId="{07EAE21B-C805-2C69-2710-47572992D3F1}"/>
          </ac:spMkLst>
        </pc:spChg>
        <pc:spChg chg="add mod">
          <ac:chgData name="Fredi, Febin" userId="9e96aa58-fff2-4eec-bcaf-36f51cdade07" providerId="ADAL" clId="{6663B325-3076-4689-B7C5-9B490A13EE75}" dt="2022-12-15T12:54:39.764" v="1082" actId="1076"/>
          <ac:spMkLst>
            <pc:docMk/>
            <pc:sldMk cId="625314728" sldId="302"/>
            <ac:spMk id="11" creationId="{33D9C0A0-3F51-2D7B-FE61-EEE6BCA4F5CF}"/>
          </ac:spMkLst>
        </pc:spChg>
        <pc:spChg chg="add mod">
          <ac:chgData name="Fredi, Febin" userId="9e96aa58-fff2-4eec-bcaf-36f51cdade07" providerId="ADAL" clId="{6663B325-3076-4689-B7C5-9B490A13EE75}" dt="2022-12-15T12:57:53.178" v="1120" actId="1036"/>
          <ac:spMkLst>
            <pc:docMk/>
            <pc:sldMk cId="625314728" sldId="302"/>
            <ac:spMk id="12" creationId="{950D2FBB-54FC-71D7-C440-F1127CEA2F2F}"/>
          </ac:spMkLst>
        </pc:spChg>
        <pc:spChg chg="add mod">
          <ac:chgData name="Fredi, Febin" userId="9e96aa58-fff2-4eec-bcaf-36f51cdade07" providerId="ADAL" clId="{6663B325-3076-4689-B7C5-9B490A13EE75}" dt="2022-12-15T13:21:00.194" v="1406" actId="20577"/>
          <ac:spMkLst>
            <pc:docMk/>
            <pc:sldMk cId="625314728" sldId="302"/>
            <ac:spMk id="13" creationId="{C8198BF6-5152-B5BE-2E55-91092A419353}"/>
          </ac:spMkLst>
        </pc:spChg>
        <pc:spChg chg="add mod">
          <ac:chgData name="Fredi, Febin" userId="9e96aa58-fff2-4eec-bcaf-36f51cdade07" providerId="ADAL" clId="{6663B325-3076-4689-B7C5-9B490A13EE75}" dt="2022-12-15T13:21:06.713" v="1412" actId="20577"/>
          <ac:spMkLst>
            <pc:docMk/>
            <pc:sldMk cId="625314728" sldId="302"/>
            <ac:spMk id="14" creationId="{D893995B-9B84-9719-B3E9-65B9619D6687}"/>
          </ac:spMkLst>
        </pc:spChg>
        <pc:spChg chg="add mod">
          <ac:chgData name="Fredi, Febin" userId="9e96aa58-fff2-4eec-bcaf-36f51cdade07" providerId="ADAL" clId="{6663B325-3076-4689-B7C5-9B490A13EE75}" dt="2022-12-15T13:22:12.419" v="1441" actId="20577"/>
          <ac:spMkLst>
            <pc:docMk/>
            <pc:sldMk cId="625314728" sldId="302"/>
            <ac:spMk id="15" creationId="{36C606E8-DA94-6163-7F84-4B6B99E89FFC}"/>
          </ac:spMkLst>
        </pc:spChg>
        <pc:spChg chg="add del mod">
          <ac:chgData name="Fredi, Febin" userId="9e96aa58-fff2-4eec-bcaf-36f51cdade07" providerId="ADAL" clId="{6663B325-3076-4689-B7C5-9B490A13EE75}" dt="2022-12-15T14:35:59.622" v="2369" actId="478"/>
          <ac:spMkLst>
            <pc:docMk/>
            <pc:sldMk cId="625314728" sldId="302"/>
            <ac:spMk id="16" creationId="{D1D05FB5-6EDB-B36F-7FA3-B5970E7EFF59}"/>
          </ac:spMkLst>
        </pc:spChg>
        <pc:spChg chg="add del mod">
          <ac:chgData name="Fredi, Febin" userId="9e96aa58-fff2-4eec-bcaf-36f51cdade07" providerId="ADAL" clId="{6663B325-3076-4689-B7C5-9B490A13EE75}" dt="2022-12-15T14:29:35.399" v="2243" actId="478"/>
          <ac:spMkLst>
            <pc:docMk/>
            <pc:sldMk cId="625314728" sldId="302"/>
            <ac:spMk id="17" creationId="{F0765806-DCB4-F0A0-1EF7-931A1FCCA5F8}"/>
          </ac:spMkLst>
        </pc:spChg>
        <pc:spChg chg="add del mod">
          <ac:chgData name="Fredi, Febin" userId="9e96aa58-fff2-4eec-bcaf-36f51cdade07" providerId="ADAL" clId="{6663B325-3076-4689-B7C5-9B490A13EE75}" dt="2022-12-15T14:35:51.449" v="2366" actId="478"/>
          <ac:spMkLst>
            <pc:docMk/>
            <pc:sldMk cId="625314728" sldId="302"/>
            <ac:spMk id="18" creationId="{3A81865C-640E-9AC6-EE22-94CDFA486CEA}"/>
          </ac:spMkLst>
        </pc:spChg>
        <pc:spChg chg="add mod">
          <ac:chgData name="Fredi, Febin" userId="9e96aa58-fff2-4eec-bcaf-36f51cdade07" providerId="ADAL" clId="{6663B325-3076-4689-B7C5-9B490A13EE75}" dt="2022-12-15T14:36:07.304" v="2370"/>
          <ac:spMkLst>
            <pc:docMk/>
            <pc:sldMk cId="625314728" sldId="302"/>
            <ac:spMk id="27" creationId="{2806E14E-B048-7876-1EFB-A284C9AAFCDF}"/>
          </ac:spMkLst>
        </pc:spChg>
        <pc:picChg chg="del">
          <ac:chgData name="Fredi, Febin" userId="9e96aa58-fff2-4eec-bcaf-36f51cdade07" providerId="ADAL" clId="{6663B325-3076-4689-B7C5-9B490A13EE75}" dt="2022-12-15T11:29:33.856" v="585" actId="478"/>
          <ac:picMkLst>
            <pc:docMk/>
            <pc:sldMk cId="625314728" sldId="302"/>
            <ac:picMk id="4" creationId="{D9708AB9-BAE4-823B-122C-0DB0184E7D94}"/>
          </ac:picMkLst>
        </pc:picChg>
        <pc:picChg chg="add mod">
          <ac:chgData name="Fredi, Febin" userId="9e96aa58-fff2-4eec-bcaf-36f51cdade07" providerId="ADAL" clId="{6663B325-3076-4689-B7C5-9B490A13EE75}" dt="2022-12-15T12:16:38.969" v="930" actId="14100"/>
          <ac:picMkLst>
            <pc:docMk/>
            <pc:sldMk cId="625314728" sldId="302"/>
            <ac:picMk id="6" creationId="{4A6D6259-5AB8-9559-1FF2-34A29D2F3043}"/>
          </ac:picMkLst>
        </pc:picChg>
        <pc:picChg chg="del">
          <ac:chgData name="Fredi, Febin" userId="9e96aa58-fff2-4eec-bcaf-36f51cdade07" providerId="ADAL" clId="{6663B325-3076-4689-B7C5-9B490A13EE75}" dt="2022-12-15T11:29:37.060" v="586" actId="478"/>
          <ac:picMkLst>
            <pc:docMk/>
            <pc:sldMk cId="625314728" sldId="302"/>
            <ac:picMk id="8" creationId="{93480A13-41FD-A6F2-3F73-EE7DEC753877}"/>
          </ac:picMkLst>
        </pc:picChg>
        <pc:picChg chg="add mod">
          <ac:chgData name="Fredi, Febin" userId="9e96aa58-fff2-4eec-bcaf-36f51cdade07" providerId="ADAL" clId="{6663B325-3076-4689-B7C5-9B490A13EE75}" dt="2022-12-15T12:16:45.859" v="931" actId="14100"/>
          <ac:picMkLst>
            <pc:docMk/>
            <pc:sldMk cId="625314728" sldId="302"/>
            <ac:picMk id="9" creationId="{515B893F-2AB0-ADEF-B1FD-5CC45F70C0D4}"/>
          </ac:picMkLst>
        </pc:picChg>
        <pc:cxnChg chg="mod">
          <ac:chgData name="Fredi, Febin" userId="9e96aa58-fff2-4eec-bcaf-36f51cdade07" providerId="ADAL" clId="{6663B325-3076-4689-B7C5-9B490A13EE75}" dt="2022-12-15T14:29:49.287" v="2245" actId="1582"/>
          <ac:cxnSpMkLst>
            <pc:docMk/>
            <pc:sldMk cId="625314728" sldId="302"/>
            <ac:cxnSpMk id="4" creationId="{693574BE-225E-D9D3-A7E5-71681860448E}"/>
          </ac:cxnSpMkLst>
        </pc:cxnChg>
        <pc:cxnChg chg="add del mod">
          <ac:chgData name="Fredi, Febin" userId="9e96aa58-fff2-4eec-bcaf-36f51cdade07" providerId="ADAL" clId="{6663B325-3076-4689-B7C5-9B490A13EE75}" dt="2022-12-15T14:35:54.244" v="2367" actId="478"/>
          <ac:cxnSpMkLst>
            <pc:docMk/>
            <pc:sldMk cId="625314728" sldId="302"/>
            <ac:cxnSpMk id="20" creationId="{2698B4AF-02D1-2CDE-1333-78ACF2AF8B13}"/>
          </ac:cxnSpMkLst>
        </pc:cxnChg>
        <pc:cxnChg chg="add del mod">
          <ac:chgData name="Fredi, Febin" userId="9e96aa58-fff2-4eec-bcaf-36f51cdade07" providerId="ADAL" clId="{6663B325-3076-4689-B7C5-9B490A13EE75}" dt="2022-12-15T14:35:56.447" v="2368" actId="478"/>
          <ac:cxnSpMkLst>
            <pc:docMk/>
            <pc:sldMk cId="625314728" sldId="302"/>
            <ac:cxnSpMk id="23" creationId="{F6441C68-E068-9F31-4F06-2E025762CC69}"/>
          </ac:cxnSpMkLst>
        </pc:cxnChg>
        <pc:cxnChg chg="add mod">
          <ac:chgData name="Fredi, Febin" userId="9e96aa58-fff2-4eec-bcaf-36f51cdade07" providerId="ADAL" clId="{6663B325-3076-4689-B7C5-9B490A13EE75}" dt="2022-12-15T14:40:13.583" v="2421" actId="1582"/>
          <ac:cxnSpMkLst>
            <pc:docMk/>
            <pc:sldMk cId="625314728" sldId="302"/>
            <ac:cxnSpMk id="29" creationId="{E64F4C63-232D-AC29-17FE-01AFA2A213F7}"/>
          </ac:cxnSpMkLst>
        </pc:cxnChg>
        <pc:cxnChg chg="add mod">
          <ac:chgData name="Fredi, Febin" userId="9e96aa58-fff2-4eec-bcaf-36f51cdade07" providerId="ADAL" clId="{6663B325-3076-4689-B7C5-9B490A13EE75}" dt="2022-12-15T14:40:42.938" v="2425" actId="1582"/>
          <ac:cxnSpMkLst>
            <pc:docMk/>
            <pc:sldMk cId="625314728" sldId="302"/>
            <ac:cxnSpMk id="1024" creationId="{8C7E83EF-E55E-B569-5176-3E4AEE53C77C}"/>
          </ac:cxnSpMkLst>
        </pc:cxnChg>
      </pc:sldChg>
      <pc:sldChg chg="addSp delSp modSp add mod modNotesTx">
        <pc:chgData name="Fredi, Febin" userId="9e96aa58-fff2-4eec-bcaf-36f51cdade07" providerId="ADAL" clId="{6663B325-3076-4689-B7C5-9B490A13EE75}" dt="2022-12-16T02:59:11.148" v="5221" actId="20577"/>
        <pc:sldMkLst>
          <pc:docMk/>
          <pc:sldMk cId="3150405338" sldId="303"/>
        </pc:sldMkLst>
        <pc:spChg chg="mod">
          <ac:chgData name="Fredi, Febin" userId="9e96aa58-fff2-4eec-bcaf-36f51cdade07" providerId="ADAL" clId="{6663B325-3076-4689-B7C5-9B490A13EE75}" dt="2022-12-15T14:32:01.087" v="2301" actId="1076"/>
          <ac:spMkLst>
            <pc:docMk/>
            <pc:sldMk cId="3150405338" sldId="303"/>
            <ac:spMk id="3" creationId="{E9191087-C09B-CEFB-1310-073355237767}"/>
          </ac:spMkLst>
        </pc:spChg>
        <pc:spChg chg="add mod">
          <ac:chgData name="Fredi, Febin" userId="9e96aa58-fff2-4eec-bcaf-36f51cdade07" providerId="ADAL" clId="{6663B325-3076-4689-B7C5-9B490A13EE75}" dt="2022-12-15T12:55:26.894" v="1091" actId="1076"/>
          <ac:spMkLst>
            <pc:docMk/>
            <pc:sldMk cId="3150405338" sldId="303"/>
            <ac:spMk id="8" creationId="{C497B03E-73CD-C9A5-E0C6-A02EF4B1CAB2}"/>
          </ac:spMkLst>
        </pc:spChg>
        <pc:spChg chg="add mod">
          <ac:chgData name="Fredi, Febin" userId="9e96aa58-fff2-4eec-bcaf-36f51cdade07" providerId="ADAL" clId="{6663B325-3076-4689-B7C5-9B490A13EE75}" dt="2022-12-15T12:58:24.052" v="1170" actId="1036"/>
          <ac:spMkLst>
            <pc:docMk/>
            <pc:sldMk cId="3150405338" sldId="303"/>
            <ac:spMk id="9" creationId="{AA96764B-A21A-31B7-BEFE-121BCFB9D094}"/>
          </ac:spMkLst>
        </pc:spChg>
        <pc:spChg chg="add mod">
          <ac:chgData name="Fredi, Febin" userId="9e96aa58-fff2-4eec-bcaf-36f51cdade07" providerId="ADAL" clId="{6663B325-3076-4689-B7C5-9B490A13EE75}" dt="2022-12-15T14:31:56.120" v="2300" actId="1036"/>
          <ac:spMkLst>
            <pc:docMk/>
            <pc:sldMk cId="3150405338" sldId="303"/>
            <ac:spMk id="10" creationId="{F8F29EC2-059B-D127-B724-6FEA0C93804E}"/>
          </ac:spMkLst>
        </pc:spChg>
        <pc:spChg chg="add mod">
          <ac:chgData name="Fredi, Febin" userId="9e96aa58-fff2-4eec-bcaf-36f51cdade07" providerId="ADAL" clId="{6663B325-3076-4689-B7C5-9B490A13EE75}" dt="2022-12-15T14:31:56.120" v="2300" actId="1036"/>
          <ac:spMkLst>
            <pc:docMk/>
            <pc:sldMk cId="3150405338" sldId="303"/>
            <ac:spMk id="11" creationId="{1E00B7B1-821C-601A-478E-F9EBBF587E45}"/>
          </ac:spMkLst>
        </pc:spChg>
        <pc:spChg chg="add mod">
          <ac:chgData name="Fredi, Febin" userId="9e96aa58-fff2-4eec-bcaf-36f51cdade07" providerId="ADAL" clId="{6663B325-3076-4689-B7C5-9B490A13EE75}" dt="2022-12-15T14:31:56.120" v="2300" actId="1036"/>
          <ac:spMkLst>
            <pc:docMk/>
            <pc:sldMk cId="3150405338" sldId="303"/>
            <ac:spMk id="12" creationId="{BDD2E153-6C33-4A44-BD41-D012E3C2AD09}"/>
          </ac:spMkLst>
        </pc:spChg>
        <pc:spChg chg="add del mod">
          <ac:chgData name="Fredi, Febin" userId="9e96aa58-fff2-4eec-bcaf-36f51cdade07" providerId="ADAL" clId="{6663B325-3076-4689-B7C5-9B490A13EE75}" dt="2022-12-15T14:38:29.426" v="2398" actId="478"/>
          <ac:spMkLst>
            <pc:docMk/>
            <pc:sldMk cId="3150405338" sldId="303"/>
            <ac:spMk id="13" creationId="{EA8465CD-3C30-4D1E-99E0-A0BE4FF5481E}"/>
          </ac:spMkLst>
        </pc:spChg>
        <pc:spChg chg="add del mod">
          <ac:chgData name="Fredi, Febin" userId="9e96aa58-fff2-4eec-bcaf-36f51cdade07" providerId="ADAL" clId="{6663B325-3076-4689-B7C5-9B490A13EE75}" dt="2022-12-15T14:31:42.583" v="2278" actId="478"/>
          <ac:spMkLst>
            <pc:docMk/>
            <pc:sldMk cId="3150405338" sldId="303"/>
            <ac:spMk id="14" creationId="{6F8D471A-39B8-1BEB-EDE1-DBE612018352}"/>
          </ac:spMkLst>
        </pc:spChg>
        <pc:spChg chg="add del mod">
          <ac:chgData name="Fredi, Febin" userId="9e96aa58-fff2-4eec-bcaf-36f51cdade07" providerId="ADAL" clId="{6663B325-3076-4689-B7C5-9B490A13EE75}" dt="2022-12-15T14:38:24.373" v="2396" actId="478"/>
          <ac:spMkLst>
            <pc:docMk/>
            <pc:sldMk cId="3150405338" sldId="303"/>
            <ac:spMk id="15" creationId="{29BC3A43-599F-C7BD-298B-32C852F0ABDA}"/>
          </ac:spMkLst>
        </pc:spChg>
        <pc:spChg chg="add mod">
          <ac:chgData name="Fredi, Febin" userId="9e96aa58-fff2-4eec-bcaf-36f51cdade07" providerId="ADAL" clId="{6663B325-3076-4689-B7C5-9B490A13EE75}" dt="2022-12-15T14:36:31.850" v="2374"/>
          <ac:spMkLst>
            <pc:docMk/>
            <pc:sldMk cId="3150405338" sldId="303"/>
            <ac:spMk id="25" creationId="{F5A47CDE-6CEA-92C3-B1F3-0BC7C35F0D74}"/>
          </ac:spMkLst>
        </pc:spChg>
        <pc:picChg chg="add mod">
          <ac:chgData name="Fredi, Febin" userId="9e96aa58-fff2-4eec-bcaf-36f51cdade07" providerId="ADAL" clId="{6663B325-3076-4689-B7C5-9B490A13EE75}" dt="2022-12-15T12:06:10.248" v="799" actId="1076"/>
          <ac:picMkLst>
            <pc:docMk/>
            <pc:sldMk cId="3150405338" sldId="303"/>
            <ac:picMk id="4" creationId="{EFFF0F94-FB96-B419-F216-C344F228BD4E}"/>
          </ac:picMkLst>
        </pc:picChg>
        <pc:picChg chg="add mod">
          <ac:chgData name="Fredi, Febin" userId="9e96aa58-fff2-4eec-bcaf-36f51cdade07" providerId="ADAL" clId="{6663B325-3076-4689-B7C5-9B490A13EE75}" dt="2022-12-15T12:06:06.073" v="798" actId="14100"/>
          <ac:picMkLst>
            <pc:docMk/>
            <pc:sldMk cId="3150405338" sldId="303"/>
            <ac:picMk id="7" creationId="{69448A46-7A6F-6170-07B1-BA5E1420E1A4}"/>
          </ac:picMkLst>
        </pc:picChg>
        <pc:cxnChg chg="mod">
          <ac:chgData name="Fredi, Febin" userId="9e96aa58-fff2-4eec-bcaf-36f51cdade07" providerId="ADAL" clId="{6663B325-3076-4689-B7C5-9B490A13EE75}" dt="2022-12-15T14:32:16.706" v="2303" actId="1582"/>
          <ac:cxnSpMkLst>
            <pc:docMk/>
            <pc:sldMk cId="3150405338" sldId="303"/>
            <ac:cxnSpMk id="6" creationId="{E36724A6-159E-EBC4-2C96-1A6AB216B6ED}"/>
          </ac:cxnSpMkLst>
        </pc:cxnChg>
        <pc:cxnChg chg="add del mod">
          <ac:chgData name="Fredi, Febin" userId="9e96aa58-fff2-4eec-bcaf-36f51cdade07" providerId="ADAL" clId="{6663B325-3076-4689-B7C5-9B490A13EE75}" dt="2022-12-15T14:38:32.098" v="2399" actId="478"/>
          <ac:cxnSpMkLst>
            <pc:docMk/>
            <pc:sldMk cId="3150405338" sldId="303"/>
            <ac:cxnSpMk id="17" creationId="{F77F6FC9-CF16-F5F0-10EA-F3C79F829A0B}"/>
          </ac:cxnSpMkLst>
        </pc:cxnChg>
        <pc:cxnChg chg="add del mod">
          <ac:chgData name="Fredi, Febin" userId="9e96aa58-fff2-4eec-bcaf-36f51cdade07" providerId="ADAL" clId="{6663B325-3076-4689-B7C5-9B490A13EE75}" dt="2022-12-15T14:38:26.219" v="2397" actId="478"/>
          <ac:cxnSpMkLst>
            <pc:docMk/>
            <pc:sldMk cId="3150405338" sldId="303"/>
            <ac:cxnSpMk id="20" creationId="{0307CDD3-AF91-9043-669F-8D022E810717}"/>
          </ac:cxnSpMkLst>
        </pc:cxnChg>
        <pc:cxnChg chg="add mod">
          <ac:chgData name="Fredi, Febin" userId="9e96aa58-fff2-4eec-bcaf-36f51cdade07" providerId="ADAL" clId="{6663B325-3076-4689-B7C5-9B490A13EE75}" dt="2022-12-15T14:38:48.443" v="2402" actId="1582"/>
          <ac:cxnSpMkLst>
            <pc:docMk/>
            <pc:sldMk cId="3150405338" sldId="303"/>
            <ac:cxnSpMk id="27" creationId="{E342EF98-699D-2C99-0608-1AB9E753C161}"/>
          </ac:cxnSpMkLst>
        </pc:cxnChg>
        <pc:cxnChg chg="add mod">
          <ac:chgData name="Fredi, Febin" userId="9e96aa58-fff2-4eec-bcaf-36f51cdade07" providerId="ADAL" clId="{6663B325-3076-4689-B7C5-9B490A13EE75}" dt="2022-12-15T14:39:07.626" v="2406" actId="1582"/>
          <ac:cxnSpMkLst>
            <pc:docMk/>
            <pc:sldMk cId="3150405338" sldId="303"/>
            <ac:cxnSpMk id="30" creationId="{FB21A336-6B05-B3AE-1943-BF229E5A25F7}"/>
          </ac:cxnSpMkLst>
        </pc:cxnChg>
      </pc:sldChg>
      <pc:sldChg chg="addSp delSp modSp add mod modNotesTx">
        <pc:chgData name="Fredi, Febin" userId="9e96aa58-fff2-4eec-bcaf-36f51cdade07" providerId="ADAL" clId="{6663B325-3076-4689-B7C5-9B490A13EE75}" dt="2022-12-16T03:39:30.124" v="5491" actId="20577"/>
        <pc:sldMkLst>
          <pc:docMk/>
          <pc:sldMk cId="2499602595" sldId="304"/>
        </pc:sldMkLst>
        <pc:spChg chg="mod">
          <ac:chgData name="Fredi, Febin" userId="9e96aa58-fff2-4eec-bcaf-36f51cdade07" providerId="ADAL" clId="{6663B325-3076-4689-B7C5-9B490A13EE75}" dt="2022-12-15T14:33:30.200" v="2327" actId="1076"/>
          <ac:spMkLst>
            <pc:docMk/>
            <pc:sldMk cId="2499602595" sldId="304"/>
            <ac:spMk id="3" creationId="{103C8F07-4FF7-F99C-6F3E-3090E164377B}"/>
          </ac:spMkLst>
        </pc:spChg>
        <pc:spChg chg="add del mod">
          <ac:chgData name="Fredi, Febin" userId="9e96aa58-fff2-4eec-bcaf-36f51cdade07" providerId="ADAL" clId="{6663B325-3076-4689-B7C5-9B490A13EE75}" dt="2022-12-15T12:55:45.046" v="1095" actId="478"/>
          <ac:spMkLst>
            <pc:docMk/>
            <pc:sldMk cId="2499602595" sldId="304"/>
            <ac:spMk id="8" creationId="{4845BF51-0119-50B3-43D3-5485A1ABDFDF}"/>
          </ac:spMkLst>
        </pc:spChg>
        <pc:spChg chg="add mod">
          <ac:chgData name="Fredi, Febin" userId="9e96aa58-fff2-4eec-bcaf-36f51cdade07" providerId="ADAL" clId="{6663B325-3076-4689-B7C5-9B490A13EE75}" dt="2022-12-15T12:55:40.506" v="1094" actId="571"/>
          <ac:spMkLst>
            <pc:docMk/>
            <pc:sldMk cId="2499602595" sldId="304"/>
            <ac:spMk id="9" creationId="{65E7A1E5-18B8-303E-5774-6B76327F9E7C}"/>
          </ac:spMkLst>
        </pc:spChg>
        <pc:spChg chg="add mod">
          <ac:chgData name="Fredi, Febin" userId="9e96aa58-fff2-4eec-bcaf-36f51cdade07" providerId="ADAL" clId="{6663B325-3076-4689-B7C5-9B490A13EE75}" dt="2022-12-15T12:58:34.855" v="1192" actId="1038"/>
          <ac:spMkLst>
            <pc:docMk/>
            <pc:sldMk cId="2499602595" sldId="304"/>
            <ac:spMk id="10" creationId="{F0B05896-B119-7081-CFFB-940E706971DC}"/>
          </ac:spMkLst>
        </pc:spChg>
        <pc:spChg chg="add mod">
          <ac:chgData name="Fredi, Febin" userId="9e96aa58-fff2-4eec-bcaf-36f51cdade07" providerId="ADAL" clId="{6663B325-3076-4689-B7C5-9B490A13EE75}" dt="2022-12-16T03:38:00.803" v="5477" actId="20577"/>
          <ac:spMkLst>
            <pc:docMk/>
            <pc:sldMk cId="2499602595" sldId="304"/>
            <ac:spMk id="11" creationId="{BB364EF1-AFB2-0085-7F6D-889911C03245}"/>
          </ac:spMkLst>
        </pc:spChg>
        <pc:spChg chg="add mod">
          <ac:chgData name="Fredi, Febin" userId="9e96aa58-fff2-4eec-bcaf-36f51cdade07" providerId="ADAL" clId="{6663B325-3076-4689-B7C5-9B490A13EE75}" dt="2022-12-16T03:38:06.611" v="5479" actId="20577"/>
          <ac:spMkLst>
            <pc:docMk/>
            <pc:sldMk cId="2499602595" sldId="304"/>
            <ac:spMk id="12" creationId="{7FA2E70C-AF9C-C786-0686-C6A89B7636E8}"/>
          </ac:spMkLst>
        </pc:spChg>
        <pc:spChg chg="add mod">
          <ac:chgData name="Fredi, Febin" userId="9e96aa58-fff2-4eec-bcaf-36f51cdade07" providerId="ADAL" clId="{6663B325-3076-4689-B7C5-9B490A13EE75}" dt="2022-12-16T03:39:30.124" v="5491" actId="20577"/>
          <ac:spMkLst>
            <pc:docMk/>
            <pc:sldMk cId="2499602595" sldId="304"/>
            <ac:spMk id="13" creationId="{B056ABEC-6FA9-D03F-3D33-AE61337BABBF}"/>
          </ac:spMkLst>
        </pc:spChg>
        <pc:spChg chg="add del mod">
          <ac:chgData name="Fredi, Febin" userId="9e96aa58-fff2-4eec-bcaf-36f51cdade07" providerId="ADAL" clId="{6663B325-3076-4689-B7C5-9B490A13EE75}" dt="2022-12-15T14:37:41.959" v="2387" actId="478"/>
          <ac:spMkLst>
            <pc:docMk/>
            <pc:sldMk cId="2499602595" sldId="304"/>
            <ac:spMk id="14" creationId="{E4834C9D-0DE0-6901-555F-3E0F0E52018B}"/>
          </ac:spMkLst>
        </pc:spChg>
        <pc:spChg chg="add del mod">
          <ac:chgData name="Fredi, Febin" userId="9e96aa58-fff2-4eec-bcaf-36f51cdade07" providerId="ADAL" clId="{6663B325-3076-4689-B7C5-9B490A13EE75}" dt="2022-12-15T14:33:08.909" v="2307" actId="478"/>
          <ac:spMkLst>
            <pc:docMk/>
            <pc:sldMk cId="2499602595" sldId="304"/>
            <ac:spMk id="15" creationId="{A99FB136-2BD0-DF83-C27E-293F6377D8F7}"/>
          </ac:spMkLst>
        </pc:spChg>
        <pc:spChg chg="add del mod">
          <ac:chgData name="Fredi, Febin" userId="9e96aa58-fff2-4eec-bcaf-36f51cdade07" providerId="ADAL" clId="{6663B325-3076-4689-B7C5-9B490A13EE75}" dt="2022-12-15T14:37:46.872" v="2389" actId="478"/>
          <ac:spMkLst>
            <pc:docMk/>
            <pc:sldMk cId="2499602595" sldId="304"/>
            <ac:spMk id="16" creationId="{5F39D068-B050-703B-C4A6-0E00D9B75A53}"/>
          </ac:spMkLst>
        </pc:spChg>
        <pc:spChg chg="add mod">
          <ac:chgData name="Fredi, Febin" userId="9e96aa58-fff2-4eec-bcaf-36f51cdade07" providerId="ADAL" clId="{6663B325-3076-4689-B7C5-9B490A13EE75}" dt="2022-12-15T14:36:35.125" v="2375"/>
          <ac:spMkLst>
            <pc:docMk/>
            <pc:sldMk cId="2499602595" sldId="304"/>
            <ac:spMk id="26" creationId="{514C04BD-9034-179B-A5CC-90300A4F8C16}"/>
          </ac:spMkLst>
        </pc:spChg>
        <pc:picChg chg="add mod">
          <ac:chgData name="Fredi, Febin" userId="9e96aa58-fff2-4eec-bcaf-36f51cdade07" providerId="ADAL" clId="{6663B325-3076-4689-B7C5-9B490A13EE75}" dt="2022-12-15T12:09:11.719" v="832" actId="14100"/>
          <ac:picMkLst>
            <pc:docMk/>
            <pc:sldMk cId="2499602595" sldId="304"/>
            <ac:picMk id="4" creationId="{EB4926DC-72F3-6E07-2C30-94987A9742C7}"/>
          </ac:picMkLst>
        </pc:picChg>
        <pc:picChg chg="add mod">
          <ac:chgData name="Fredi, Febin" userId="9e96aa58-fff2-4eec-bcaf-36f51cdade07" providerId="ADAL" clId="{6663B325-3076-4689-B7C5-9B490A13EE75}" dt="2022-12-15T12:09:08.371" v="831" actId="14100"/>
          <ac:picMkLst>
            <pc:docMk/>
            <pc:sldMk cId="2499602595" sldId="304"/>
            <ac:picMk id="7" creationId="{3AAFDEF5-CCCC-A302-A5F7-43F384943F38}"/>
          </ac:picMkLst>
        </pc:picChg>
        <pc:cxnChg chg="add del mod">
          <ac:chgData name="Fredi, Febin" userId="9e96aa58-fff2-4eec-bcaf-36f51cdade07" providerId="ADAL" clId="{6663B325-3076-4689-B7C5-9B490A13EE75}" dt="2022-12-15T14:33:45.113" v="2330" actId="1582"/>
          <ac:cxnSpMkLst>
            <pc:docMk/>
            <pc:sldMk cId="2499602595" sldId="304"/>
            <ac:cxnSpMk id="6" creationId="{F865AA75-4111-83CB-7CBD-D6FF8F1D85D9}"/>
          </ac:cxnSpMkLst>
        </pc:cxnChg>
        <pc:cxnChg chg="add del mod">
          <ac:chgData name="Fredi, Febin" userId="9e96aa58-fff2-4eec-bcaf-36f51cdade07" providerId="ADAL" clId="{6663B325-3076-4689-B7C5-9B490A13EE75}" dt="2022-12-15T14:37:38.668" v="2386" actId="478"/>
          <ac:cxnSpMkLst>
            <pc:docMk/>
            <pc:sldMk cId="2499602595" sldId="304"/>
            <ac:cxnSpMk id="18" creationId="{9D28D094-8F4C-CA0B-F3F5-C1615638CA48}"/>
          </ac:cxnSpMkLst>
        </pc:cxnChg>
        <pc:cxnChg chg="add del mod">
          <ac:chgData name="Fredi, Febin" userId="9e96aa58-fff2-4eec-bcaf-36f51cdade07" providerId="ADAL" clId="{6663B325-3076-4689-B7C5-9B490A13EE75}" dt="2022-12-15T14:37:44.044" v="2388" actId="478"/>
          <ac:cxnSpMkLst>
            <pc:docMk/>
            <pc:sldMk cId="2499602595" sldId="304"/>
            <ac:cxnSpMk id="22" creationId="{7C6B8FF9-D605-869C-46F8-54B01865B633}"/>
          </ac:cxnSpMkLst>
        </pc:cxnChg>
        <pc:cxnChg chg="add mod">
          <ac:chgData name="Fredi, Febin" userId="9e96aa58-fff2-4eec-bcaf-36f51cdade07" providerId="ADAL" clId="{6663B325-3076-4689-B7C5-9B490A13EE75}" dt="2022-12-15T14:38:03.392" v="2392" actId="1582"/>
          <ac:cxnSpMkLst>
            <pc:docMk/>
            <pc:sldMk cId="2499602595" sldId="304"/>
            <ac:cxnSpMk id="28" creationId="{81AE4909-3432-CFF6-A899-F57E6C3CC5E8}"/>
          </ac:cxnSpMkLst>
        </pc:cxnChg>
        <pc:cxnChg chg="add mod">
          <ac:chgData name="Fredi, Febin" userId="9e96aa58-fff2-4eec-bcaf-36f51cdade07" providerId="ADAL" clId="{6663B325-3076-4689-B7C5-9B490A13EE75}" dt="2022-12-15T14:38:19.846" v="2395" actId="1582"/>
          <ac:cxnSpMkLst>
            <pc:docMk/>
            <pc:sldMk cId="2499602595" sldId="304"/>
            <ac:cxnSpMk id="31" creationId="{5AF3B02D-858F-9D1F-D7B4-D1F34E9F0505}"/>
          </ac:cxnSpMkLst>
        </pc:cxnChg>
      </pc:sldChg>
      <pc:sldChg chg="addSp delSp modSp new mod modNotesTx">
        <pc:chgData name="Fredi, Febin" userId="9e96aa58-fff2-4eec-bcaf-36f51cdade07" providerId="ADAL" clId="{6663B325-3076-4689-B7C5-9B490A13EE75}" dt="2022-12-15T15:13:49.970" v="4034" actId="20577"/>
        <pc:sldMkLst>
          <pc:docMk/>
          <pc:sldMk cId="731147247" sldId="305"/>
        </pc:sldMkLst>
        <pc:spChg chg="mod">
          <ac:chgData name="Fredi, Febin" userId="9e96aa58-fff2-4eec-bcaf-36f51cdade07" providerId="ADAL" clId="{6663B325-3076-4689-B7C5-9B490A13EE75}" dt="2022-12-15T12:04:41.878" v="782" actId="20577"/>
          <ac:spMkLst>
            <pc:docMk/>
            <pc:sldMk cId="731147247" sldId="305"/>
            <ac:spMk id="2" creationId="{E67CAA1B-1820-7CD6-09D8-391D1B4C1E60}"/>
          </ac:spMkLst>
        </pc:spChg>
        <pc:spChg chg="del">
          <ac:chgData name="Fredi, Febin" userId="9e96aa58-fff2-4eec-bcaf-36f51cdade07" providerId="ADAL" clId="{6663B325-3076-4689-B7C5-9B490A13EE75}" dt="2022-12-15T13:15:46.508" v="1386" actId="478"/>
          <ac:spMkLst>
            <pc:docMk/>
            <pc:sldMk cId="731147247" sldId="305"/>
            <ac:spMk id="3" creationId="{63FFC3B9-8A57-E454-B25F-F9A371B171D9}"/>
          </ac:spMkLst>
        </pc:spChg>
        <pc:spChg chg="del">
          <ac:chgData name="Fredi, Febin" userId="9e96aa58-fff2-4eec-bcaf-36f51cdade07" providerId="ADAL" clId="{6663B325-3076-4689-B7C5-9B490A13EE75}" dt="2022-12-15T13:15:49.501" v="1387" actId="478"/>
          <ac:spMkLst>
            <pc:docMk/>
            <pc:sldMk cId="731147247" sldId="305"/>
            <ac:spMk id="4" creationId="{BFB531DE-D134-15F5-9022-626BC62ABFF4}"/>
          </ac:spMkLst>
        </pc:spChg>
        <pc:spChg chg="add mod">
          <ac:chgData name="Fredi, Febin" userId="9e96aa58-fff2-4eec-bcaf-36f51cdade07" providerId="ADAL" clId="{6663B325-3076-4689-B7C5-9B490A13EE75}" dt="2022-12-15T13:59:50.268" v="1966" actId="20577"/>
          <ac:spMkLst>
            <pc:docMk/>
            <pc:sldMk cId="731147247" sldId="305"/>
            <ac:spMk id="7" creationId="{D2F5516F-8343-B750-3C6E-DE084FE04141}"/>
          </ac:spMkLst>
        </pc:spChg>
      </pc:sldChg>
      <pc:sldChg chg="addSp delSp modSp add del mod modNotesTx">
        <pc:chgData name="Fredi, Febin" userId="9e96aa58-fff2-4eec-bcaf-36f51cdade07" providerId="ADAL" clId="{6663B325-3076-4689-B7C5-9B490A13EE75}" dt="2022-12-16T03:40:33.764" v="5492" actId="2696"/>
        <pc:sldMkLst>
          <pc:docMk/>
          <pc:sldMk cId="566529327" sldId="306"/>
        </pc:sldMkLst>
        <pc:spChg chg="mod">
          <ac:chgData name="Fredi, Febin" userId="9e96aa58-fff2-4eec-bcaf-36f51cdade07" providerId="ADAL" clId="{6663B325-3076-4689-B7C5-9B490A13EE75}" dt="2022-12-15T14:34:24.178" v="2356" actId="1076"/>
          <ac:spMkLst>
            <pc:docMk/>
            <pc:sldMk cId="566529327" sldId="306"/>
            <ac:spMk id="3" creationId="{723A3F89-3804-706C-ABBD-3FE596F48B04}"/>
          </ac:spMkLst>
        </pc:spChg>
        <pc:spChg chg="add del mod">
          <ac:chgData name="Fredi, Febin" userId="9e96aa58-fff2-4eec-bcaf-36f51cdade07" providerId="ADAL" clId="{6663B325-3076-4689-B7C5-9B490A13EE75}" dt="2022-12-15T12:55:58.951" v="1098" actId="478"/>
          <ac:spMkLst>
            <pc:docMk/>
            <pc:sldMk cId="566529327" sldId="306"/>
            <ac:spMk id="10" creationId="{D50CB4FC-FA8D-A0B4-350D-F1ACF92C0CC2}"/>
          </ac:spMkLst>
        </pc:spChg>
        <pc:spChg chg="add del mod">
          <ac:chgData name="Fredi, Febin" userId="9e96aa58-fff2-4eec-bcaf-36f51cdade07" providerId="ADAL" clId="{6663B325-3076-4689-B7C5-9B490A13EE75}" dt="2022-12-15T12:57:11.591" v="1108" actId="478"/>
          <ac:spMkLst>
            <pc:docMk/>
            <pc:sldMk cId="566529327" sldId="306"/>
            <ac:spMk id="11" creationId="{C9C5D4D3-D3A9-AB76-454F-4218E71E9355}"/>
          </ac:spMkLst>
        </pc:spChg>
        <pc:spChg chg="add del mod">
          <ac:chgData name="Fredi, Febin" userId="9e96aa58-fff2-4eec-bcaf-36f51cdade07" providerId="ADAL" clId="{6663B325-3076-4689-B7C5-9B490A13EE75}" dt="2022-12-15T12:56:32.632" v="1101" actId="478"/>
          <ac:spMkLst>
            <pc:docMk/>
            <pc:sldMk cId="566529327" sldId="306"/>
            <ac:spMk id="12" creationId="{08016F2D-4B8C-5AE8-7522-679A7BADF2CB}"/>
          </ac:spMkLst>
        </pc:spChg>
        <pc:spChg chg="add mod">
          <ac:chgData name="Fredi, Febin" userId="9e96aa58-fff2-4eec-bcaf-36f51cdade07" providerId="ADAL" clId="{6663B325-3076-4689-B7C5-9B490A13EE75}" dt="2022-12-15T12:57:16.855" v="1112" actId="1037"/>
          <ac:spMkLst>
            <pc:docMk/>
            <pc:sldMk cId="566529327" sldId="306"/>
            <ac:spMk id="13" creationId="{9C0B287E-B30B-2AA1-3A54-A686C0246D0B}"/>
          </ac:spMkLst>
        </pc:spChg>
        <pc:spChg chg="add mod">
          <ac:chgData name="Fredi, Febin" userId="9e96aa58-fff2-4eec-bcaf-36f51cdade07" providerId="ADAL" clId="{6663B325-3076-4689-B7C5-9B490A13EE75}" dt="2022-12-15T12:58:45.384" v="1212" actId="1038"/>
          <ac:spMkLst>
            <pc:docMk/>
            <pc:sldMk cId="566529327" sldId="306"/>
            <ac:spMk id="14" creationId="{3BB44421-87DA-0E70-A0EA-6F17ADEE21BB}"/>
          </ac:spMkLst>
        </pc:spChg>
        <pc:spChg chg="add mod">
          <ac:chgData name="Fredi, Febin" userId="9e96aa58-fff2-4eec-bcaf-36f51cdade07" providerId="ADAL" clId="{6663B325-3076-4689-B7C5-9B490A13EE75}" dt="2022-12-15T14:34:17.938" v="2355" actId="1036"/>
          <ac:spMkLst>
            <pc:docMk/>
            <pc:sldMk cId="566529327" sldId="306"/>
            <ac:spMk id="15" creationId="{84E78DD8-C9D5-8E6A-BF75-646A9A8CD927}"/>
          </ac:spMkLst>
        </pc:spChg>
        <pc:spChg chg="add mod">
          <ac:chgData name="Fredi, Febin" userId="9e96aa58-fff2-4eec-bcaf-36f51cdade07" providerId="ADAL" clId="{6663B325-3076-4689-B7C5-9B490A13EE75}" dt="2022-12-15T14:34:17.938" v="2355" actId="1036"/>
          <ac:spMkLst>
            <pc:docMk/>
            <pc:sldMk cId="566529327" sldId="306"/>
            <ac:spMk id="16" creationId="{18F7E7ED-BA29-8D78-E86D-81D8E83DD410}"/>
          </ac:spMkLst>
        </pc:spChg>
        <pc:spChg chg="add mod">
          <ac:chgData name="Fredi, Febin" userId="9e96aa58-fff2-4eec-bcaf-36f51cdade07" providerId="ADAL" clId="{6663B325-3076-4689-B7C5-9B490A13EE75}" dt="2022-12-15T14:34:17.938" v="2355" actId="1036"/>
          <ac:spMkLst>
            <pc:docMk/>
            <pc:sldMk cId="566529327" sldId="306"/>
            <ac:spMk id="17" creationId="{595DB5C4-82E3-0AE9-1F91-C3D715E8F46E}"/>
          </ac:spMkLst>
        </pc:spChg>
        <pc:spChg chg="add del mod">
          <ac:chgData name="Fredi, Febin" userId="9e96aa58-fff2-4eec-bcaf-36f51cdade07" providerId="ADAL" clId="{6663B325-3076-4689-B7C5-9B490A13EE75}" dt="2022-12-15T14:36:54.723" v="2379" actId="478"/>
          <ac:spMkLst>
            <pc:docMk/>
            <pc:sldMk cId="566529327" sldId="306"/>
            <ac:spMk id="18" creationId="{D3F9C00B-8DEA-23C0-3BBB-AD526B84A01C}"/>
          </ac:spMkLst>
        </pc:spChg>
        <pc:spChg chg="add mod">
          <ac:chgData name="Fredi, Febin" userId="9e96aa58-fff2-4eec-bcaf-36f51cdade07" providerId="ADAL" clId="{6663B325-3076-4689-B7C5-9B490A13EE75}" dt="2022-12-15T13:40:45.594" v="1583" actId="1076"/>
          <ac:spMkLst>
            <pc:docMk/>
            <pc:sldMk cId="566529327" sldId="306"/>
            <ac:spMk id="19" creationId="{6A5CBA7A-C583-7368-62E4-B03CB8B05DA5}"/>
          </ac:spMkLst>
        </pc:spChg>
        <pc:spChg chg="add mod">
          <ac:chgData name="Fredi, Febin" userId="9e96aa58-fff2-4eec-bcaf-36f51cdade07" providerId="ADAL" clId="{6663B325-3076-4689-B7C5-9B490A13EE75}" dt="2022-12-15T13:40:40.193" v="1582" actId="1076"/>
          <ac:spMkLst>
            <pc:docMk/>
            <pc:sldMk cId="566529327" sldId="306"/>
            <ac:spMk id="20" creationId="{8444C338-3E1E-2B15-92C8-D72C8EDC217B}"/>
          </ac:spMkLst>
        </pc:spChg>
        <pc:spChg chg="add mod">
          <ac:chgData name="Fredi, Febin" userId="9e96aa58-fff2-4eec-bcaf-36f51cdade07" providerId="ADAL" clId="{6663B325-3076-4689-B7C5-9B490A13EE75}" dt="2022-12-15T14:36:40.145" v="2376"/>
          <ac:spMkLst>
            <pc:docMk/>
            <pc:sldMk cId="566529327" sldId="306"/>
            <ac:spMk id="29" creationId="{674C2A26-BB91-43F4-FEDD-12CB4BA6A67E}"/>
          </ac:spMkLst>
        </pc:spChg>
        <pc:picChg chg="del">
          <ac:chgData name="Fredi, Febin" userId="9e96aa58-fff2-4eec-bcaf-36f51cdade07" providerId="ADAL" clId="{6663B325-3076-4689-B7C5-9B490A13EE75}" dt="2022-12-15T12:09:59.595" v="836" actId="478"/>
          <ac:picMkLst>
            <pc:docMk/>
            <pc:sldMk cId="566529327" sldId="306"/>
            <ac:picMk id="4" creationId="{EB4926DC-72F3-6E07-2C30-94987A9742C7}"/>
          </ac:picMkLst>
        </pc:picChg>
        <pc:picChg chg="add mod">
          <ac:chgData name="Fredi, Febin" userId="9e96aa58-fff2-4eec-bcaf-36f51cdade07" providerId="ADAL" clId="{6663B325-3076-4689-B7C5-9B490A13EE75}" dt="2022-12-15T12:12:36.072" v="845" actId="1035"/>
          <ac:picMkLst>
            <pc:docMk/>
            <pc:sldMk cId="566529327" sldId="306"/>
            <ac:picMk id="6" creationId="{6ADDB118-7E03-9C3F-159F-108CB2EEE56F}"/>
          </ac:picMkLst>
        </pc:picChg>
        <pc:picChg chg="del">
          <ac:chgData name="Fredi, Febin" userId="9e96aa58-fff2-4eec-bcaf-36f51cdade07" providerId="ADAL" clId="{6663B325-3076-4689-B7C5-9B490A13EE75}" dt="2022-12-15T12:10:01.486" v="837" actId="478"/>
          <ac:picMkLst>
            <pc:docMk/>
            <pc:sldMk cId="566529327" sldId="306"/>
            <ac:picMk id="7" creationId="{3AAFDEF5-CCCC-A302-A5F7-43F384943F38}"/>
          </ac:picMkLst>
        </pc:picChg>
        <pc:picChg chg="add del mod">
          <ac:chgData name="Fredi, Febin" userId="9e96aa58-fff2-4eec-bcaf-36f51cdade07" providerId="ADAL" clId="{6663B325-3076-4689-B7C5-9B490A13EE75}" dt="2022-12-15T13:40:20.297" v="1578" actId="1076"/>
          <ac:picMkLst>
            <pc:docMk/>
            <pc:sldMk cId="566529327" sldId="306"/>
            <ac:picMk id="9" creationId="{BA226EF0-F4C5-10FF-719D-A5B49C6405D5}"/>
          </ac:picMkLst>
        </pc:picChg>
        <pc:cxnChg chg="mod">
          <ac:chgData name="Fredi, Febin" userId="9e96aa58-fff2-4eec-bcaf-36f51cdade07" providerId="ADAL" clId="{6663B325-3076-4689-B7C5-9B490A13EE75}" dt="2022-12-15T14:34:40.440" v="2359" actId="1582"/>
          <ac:cxnSpMkLst>
            <pc:docMk/>
            <pc:sldMk cId="566529327" sldId="306"/>
            <ac:cxnSpMk id="4" creationId="{7502357D-174C-F3B3-388A-5A904A996170}"/>
          </ac:cxnSpMkLst>
        </pc:cxnChg>
        <pc:cxnChg chg="add del mod">
          <ac:chgData name="Fredi, Febin" userId="9e96aa58-fff2-4eec-bcaf-36f51cdade07" providerId="ADAL" clId="{6663B325-3076-4689-B7C5-9B490A13EE75}" dt="2022-12-15T14:36:48.117" v="2377" actId="478"/>
          <ac:cxnSpMkLst>
            <pc:docMk/>
            <pc:sldMk cId="566529327" sldId="306"/>
            <ac:cxnSpMk id="22" creationId="{E184A7AD-F12A-8A4B-3CBA-863F59B19DB5}"/>
          </ac:cxnSpMkLst>
        </pc:cxnChg>
        <pc:cxnChg chg="add del mod">
          <ac:chgData name="Fredi, Febin" userId="9e96aa58-fff2-4eec-bcaf-36f51cdade07" providerId="ADAL" clId="{6663B325-3076-4689-B7C5-9B490A13EE75}" dt="2022-12-15T14:36:51.379" v="2378" actId="478"/>
          <ac:cxnSpMkLst>
            <pc:docMk/>
            <pc:sldMk cId="566529327" sldId="306"/>
            <ac:cxnSpMk id="25" creationId="{7890229F-C6FD-98B6-43EA-B1085F4E05E1}"/>
          </ac:cxnSpMkLst>
        </pc:cxnChg>
        <pc:cxnChg chg="add mod">
          <ac:chgData name="Fredi, Febin" userId="9e96aa58-fff2-4eec-bcaf-36f51cdade07" providerId="ADAL" clId="{6663B325-3076-4689-B7C5-9B490A13EE75}" dt="2022-12-15T14:37:16.102" v="2382" actId="1582"/>
          <ac:cxnSpMkLst>
            <pc:docMk/>
            <pc:sldMk cId="566529327" sldId="306"/>
            <ac:cxnSpMk id="31" creationId="{A5EB3E24-42CA-0B76-CB2B-9CC80123FD2D}"/>
          </ac:cxnSpMkLst>
        </pc:cxnChg>
        <pc:cxnChg chg="add mod">
          <ac:chgData name="Fredi, Febin" userId="9e96aa58-fff2-4eec-bcaf-36f51cdade07" providerId="ADAL" clId="{6663B325-3076-4689-B7C5-9B490A13EE75}" dt="2022-12-15T14:37:34.186" v="2385" actId="1582"/>
          <ac:cxnSpMkLst>
            <pc:docMk/>
            <pc:sldMk cId="566529327" sldId="306"/>
            <ac:cxnSpMk id="1026" creationId="{2EB74D98-9829-2E19-30E7-B0D65EB391E8}"/>
          </ac:cxnSpMkLst>
        </pc:cxnChg>
      </pc:sldChg>
      <pc:sldChg chg="new del">
        <pc:chgData name="Fredi, Febin" userId="9e96aa58-fff2-4eec-bcaf-36f51cdade07" providerId="ADAL" clId="{6663B325-3076-4689-B7C5-9B490A13EE75}" dt="2022-12-15T12:09:39.226" v="834" actId="47"/>
        <pc:sldMkLst>
          <pc:docMk/>
          <pc:sldMk cId="795216136" sldId="306"/>
        </pc:sldMkLst>
      </pc:sldChg>
      <pc:sldChg chg="modNotesTx">
        <pc:chgData name="Fredi, Febin" userId="9e96aa58-fff2-4eec-bcaf-36f51cdade07" providerId="ADAL" clId="{6663B325-3076-4689-B7C5-9B490A13EE75}" dt="2022-12-15T15:28:57.991" v="4460" actId="20577"/>
        <pc:sldMkLst>
          <pc:docMk/>
          <pc:sldMk cId="1522059311" sldId="314"/>
        </pc:sldMkLst>
      </pc:sldChg>
      <pc:sldChg chg="modNotesTx">
        <pc:chgData name="Fredi, Febin" userId="9e96aa58-fff2-4eec-bcaf-36f51cdade07" providerId="ADAL" clId="{6663B325-3076-4689-B7C5-9B490A13EE75}" dt="2022-12-15T15:29:06.551" v="4474" actId="20577"/>
        <pc:sldMkLst>
          <pc:docMk/>
          <pc:sldMk cId="3950017433" sldId="315"/>
        </pc:sldMkLst>
      </pc:sldChg>
      <pc:sldChg chg="modNotesTx">
        <pc:chgData name="Fredi, Febin" userId="9e96aa58-fff2-4eec-bcaf-36f51cdade07" providerId="ADAL" clId="{6663B325-3076-4689-B7C5-9B490A13EE75}" dt="2022-12-15T15:29:25.690" v="4498" actId="20577"/>
        <pc:sldMkLst>
          <pc:docMk/>
          <pc:sldMk cId="3413423586" sldId="316"/>
        </pc:sldMkLst>
      </pc:sldChg>
      <pc:sldChg chg="modNotesTx">
        <pc:chgData name="Fredi, Febin" userId="9e96aa58-fff2-4eec-bcaf-36f51cdade07" providerId="ADAL" clId="{6663B325-3076-4689-B7C5-9B490A13EE75}" dt="2022-12-15T15:29:15.363" v="4482" actId="20577"/>
        <pc:sldMkLst>
          <pc:docMk/>
          <pc:sldMk cId="3698039994" sldId="317"/>
        </pc:sldMkLst>
      </pc:sldChg>
    </pc:docChg>
  </pc:docChgLst>
  <pc:docChgLst>
    <pc:chgData name="Fredi, Febin" userId="S::ffredi@wpi.edu::9e96aa58-fff2-4eec-bcaf-36f51cdade07" providerId="AD" clId="Web-{9D11F4C2-349A-4F14-A15B-C4A33E1B5DB1}"/>
    <pc:docChg chg="addSld modSld">
      <pc:chgData name="Fredi, Febin" userId="S::ffredi@wpi.edu::9e96aa58-fff2-4eec-bcaf-36f51cdade07" providerId="AD" clId="Web-{9D11F4C2-349A-4F14-A15B-C4A33E1B5DB1}" dt="2022-12-09T05:13:57.359" v="1062" actId="1076"/>
      <pc:docMkLst>
        <pc:docMk/>
      </pc:docMkLst>
      <pc:sldChg chg="modSp">
        <pc:chgData name="Fredi, Febin" userId="S::ffredi@wpi.edu::9e96aa58-fff2-4eec-bcaf-36f51cdade07" providerId="AD" clId="Web-{9D11F4C2-349A-4F14-A15B-C4A33E1B5DB1}" dt="2022-12-09T04:28:42.733" v="134" actId="20577"/>
        <pc:sldMkLst>
          <pc:docMk/>
          <pc:sldMk cId="2074702151" sldId="269"/>
        </pc:sldMkLst>
        <pc:spChg chg="mod">
          <ac:chgData name="Fredi, Febin" userId="S::ffredi@wpi.edu::9e96aa58-fff2-4eec-bcaf-36f51cdade07" providerId="AD" clId="Web-{9D11F4C2-349A-4F14-A15B-C4A33E1B5DB1}" dt="2022-12-09T04:28:42.733" v="134" actId="20577"/>
          <ac:spMkLst>
            <pc:docMk/>
            <pc:sldMk cId="2074702151" sldId="269"/>
            <ac:spMk id="499719" creationId="{00000000-0000-0000-0000-000000000000}"/>
          </ac:spMkLst>
        </pc:spChg>
      </pc:sldChg>
      <pc:sldChg chg="modSp">
        <pc:chgData name="Fredi, Febin" userId="S::ffredi@wpi.edu::9e96aa58-fff2-4eec-bcaf-36f51cdade07" providerId="AD" clId="Web-{9D11F4C2-349A-4F14-A15B-C4A33E1B5DB1}" dt="2022-12-09T04:35:12.132" v="374" actId="20577"/>
        <pc:sldMkLst>
          <pc:docMk/>
          <pc:sldMk cId="303908065" sldId="271"/>
        </pc:sldMkLst>
        <pc:spChg chg="mod">
          <ac:chgData name="Fredi, Febin" userId="S::ffredi@wpi.edu::9e96aa58-fff2-4eec-bcaf-36f51cdade07" providerId="AD" clId="Web-{9D11F4C2-349A-4F14-A15B-C4A33E1B5DB1}" dt="2022-12-09T04:35:12.132" v="374" actId="20577"/>
          <ac:spMkLst>
            <pc:docMk/>
            <pc:sldMk cId="303908065" sldId="271"/>
            <ac:spMk id="499719" creationId="{00000000-0000-0000-0000-000000000000}"/>
          </ac:spMkLst>
        </pc:spChg>
      </pc:sldChg>
      <pc:sldChg chg="modSp">
        <pc:chgData name="Fredi, Febin" userId="S::ffredi@wpi.edu::9e96aa58-fff2-4eec-bcaf-36f51cdade07" providerId="AD" clId="Web-{9D11F4C2-349A-4F14-A15B-C4A33E1B5DB1}" dt="2022-12-09T04:51:39.953" v="386" actId="20577"/>
        <pc:sldMkLst>
          <pc:docMk/>
          <pc:sldMk cId="2758540552" sldId="272"/>
        </pc:sldMkLst>
        <pc:spChg chg="mod">
          <ac:chgData name="Fredi, Febin" userId="S::ffredi@wpi.edu::9e96aa58-fff2-4eec-bcaf-36f51cdade07" providerId="AD" clId="Web-{9D11F4C2-349A-4F14-A15B-C4A33E1B5DB1}" dt="2022-12-09T04:51:39.953" v="386" actId="20577"/>
          <ac:spMkLst>
            <pc:docMk/>
            <pc:sldMk cId="2758540552" sldId="272"/>
            <ac:spMk id="499719" creationId="{00000000-0000-0000-0000-000000000000}"/>
          </ac:spMkLst>
        </pc:spChg>
      </pc:sldChg>
      <pc:sldChg chg="addSp delSp modSp">
        <pc:chgData name="Fredi, Febin" userId="S::ffredi@wpi.edu::9e96aa58-fff2-4eec-bcaf-36f51cdade07" providerId="AD" clId="Web-{9D11F4C2-349A-4F14-A15B-C4A33E1B5DB1}" dt="2022-12-09T04:53:25.861" v="415"/>
        <pc:sldMkLst>
          <pc:docMk/>
          <pc:sldMk cId="3996195780" sldId="273"/>
        </pc:sldMkLst>
        <pc:spChg chg="add del mod">
          <ac:chgData name="Fredi, Febin" userId="S::ffredi@wpi.edu::9e96aa58-fff2-4eec-bcaf-36f51cdade07" providerId="AD" clId="Web-{9D11F4C2-349A-4F14-A15B-C4A33E1B5DB1}" dt="2022-12-09T04:53:25.861" v="415"/>
          <ac:spMkLst>
            <pc:docMk/>
            <pc:sldMk cId="3996195780" sldId="273"/>
            <ac:spMk id="3" creationId="{693F33ED-B904-120C-1226-0726076EFDFB}"/>
          </ac:spMkLst>
        </pc:spChg>
        <pc:spChg chg="mod">
          <ac:chgData name="Fredi, Febin" userId="S::ffredi@wpi.edu::9e96aa58-fff2-4eec-bcaf-36f51cdade07" providerId="AD" clId="Web-{9D11F4C2-349A-4F14-A15B-C4A33E1B5DB1}" dt="2022-12-09T04:53:20.533" v="409" actId="1076"/>
          <ac:spMkLst>
            <pc:docMk/>
            <pc:sldMk cId="3996195780" sldId="273"/>
            <ac:spMk id="5" creationId="{04B82A55-3BAB-AEA9-355A-CCECC1990F5F}"/>
          </ac:spMkLst>
        </pc:spChg>
        <pc:spChg chg="add del mod">
          <ac:chgData name="Fredi, Febin" userId="S::ffredi@wpi.edu::9e96aa58-fff2-4eec-bcaf-36f51cdade07" providerId="AD" clId="Web-{9D11F4C2-349A-4F14-A15B-C4A33E1B5DB1}" dt="2022-12-09T04:53:23.846" v="413"/>
          <ac:spMkLst>
            <pc:docMk/>
            <pc:sldMk cId="3996195780" sldId="273"/>
            <ac:spMk id="7" creationId="{DEB81FA6-4A98-6ED1-2737-59C2397FF16B}"/>
          </ac:spMkLst>
        </pc:spChg>
        <pc:spChg chg="add del mod">
          <ac:chgData name="Fredi, Febin" userId="S::ffredi@wpi.edu::9e96aa58-fff2-4eec-bcaf-36f51cdade07" providerId="AD" clId="Web-{9D11F4C2-349A-4F14-A15B-C4A33E1B5DB1}" dt="2022-12-09T04:53:22.174" v="411"/>
          <ac:spMkLst>
            <pc:docMk/>
            <pc:sldMk cId="3996195780" sldId="273"/>
            <ac:spMk id="8" creationId="{477A3F52-B654-BEC1-E42E-3C776E2CAC9C}"/>
          </ac:spMkLst>
        </pc:spChg>
        <pc:spChg chg="add del mod">
          <ac:chgData name="Fredi, Febin" userId="S::ffredi@wpi.edu::9e96aa58-fff2-4eec-bcaf-36f51cdade07" providerId="AD" clId="Web-{9D11F4C2-349A-4F14-A15B-C4A33E1B5DB1}" dt="2022-12-09T04:53:19.705" v="408"/>
          <ac:spMkLst>
            <pc:docMk/>
            <pc:sldMk cId="3996195780" sldId="273"/>
            <ac:spMk id="9" creationId="{FA847DD5-A710-3C67-B246-9915B9EF4225}"/>
          </ac:spMkLst>
        </pc:spChg>
      </pc:sldChg>
      <pc:sldChg chg="addSp delSp modSp add replId">
        <pc:chgData name="Fredi, Febin" userId="S::ffredi@wpi.edu::9e96aa58-fff2-4eec-bcaf-36f51cdade07" providerId="AD" clId="Web-{9D11F4C2-349A-4F14-A15B-C4A33E1B5DB1}" dt="2022-12-09T05:13:57.359" v="1062" actId="1076"/>
        <pc:sldMkLst>
          <pc:docMk/>
          <pc:sldMk cId="4292164692" sldId="275"/>
        </pc:sldMkLst>
        <pc:spChg chg="del">
          <ac:chgData name="Fredi, Febin" userId="S::ffredi@wpi.edu::9e96aa58-fff2-4eec-bcaf-36f51cdade07" providerId="AD" clId="Web-{9D11F4C2-349A-4F14-A15B-C4A33E1B5DB1}" dt="2022-12-09T04:54:06.347" v="419"/>
          <ac:spMkLst>
            <pc:docMk/>
            <pc:sldMk cId="4292164692" sldId="275"/>
            <ac:spMk id="5" creationId="{04B82A55-3BAB-AEA9-355A-CCECC1990F5F}"/>
          </ac:spMkLst>
        </pc:spChg>
        <pc:spChg chg="add mod">
          <ac:chgData name="Fredi, Febin" userId="S::ffredi@wpi.edu::9e96aa58-fff2-4eec-bcaf-36f51cdade07" providerId="AD" clId="Web-{9D11F4C2-349A-4F14-A15B-C4A33E1B5DB1}" dt="2022-12-09T05:00:36.715" v="690" actId="20577"/>
          <ac:spMkLst>
            <pc:docMk/>
            <pc:sldMk cId="4292164692" sldId="275"/>
            <ac:spMk id="7" creationId="{9B2BCF27-73A0-9E33-1A7E-5544E9B8EEB3}"/>
          </ac:spMkLst>
        </pc:spChg>
        <pc:spChg chg="add mod">
          <ac:chgData name="Fredi, Febin" userId="S::ffredi@wpi.edu::9e96aa58-fff2-4eec-bcaf-36f51cdade07" providerId="AD" clId="Web-{9D11F4C2-349A-4F14-A15B-C4A33E1B5DB1}" dt="2022-12-09T05:13:43.828" v="1060" actId="1076"/>
          <ac:spMkLst>
            <pc:docMk/>
            <pc:sldMk cId="4292164692" sldId="275"/>
            <ac:spMk id="8" creationId="{333DD3BF-5691-306F-7BC1-7447F120E122}"/>
          </ac:spMkLst>
        </pc:spChg>
        <pc:spChg chg="add mod">
          <ac:chgData name="Fredi, Febin" userId="S::ffredi@wpi.edu::9e96aa58-fff2-4eec-bcaf-36f51cdade07" providerId="AD" clId="Web-{9D11F4C2-349A-4F14-A15B-C4A33E1B5DB1}" dt="2022-12-09T05:13:46.562" v="1061" actId="1076"/>
          <ac:spMkLst>
            <pc:docMk/>
            <pc:sldMk cId="4292164692" sldId="275"/>
            <ac:spMk id="9" creationId="{6ACEDDB2-D79B-8EE7-9704-0DFEE1CC226A}"/>
          </ac:spMkLst>
        </pc:spChg>
        <pc:spChg chg="add mod">
          <ac:chgData name="Fredi, Febin" userId="S::ffredi@wpi.edu::9e96aa58-fff2-4eec-bcaf-36f51cdade07" providerId="AD" clId="Web-{9D11F4C2-349A-4F14-A15B-C4A33E1B5DB1}" dt="2022-12-09T05:13:57.359" v="1062" actId="1076"/>
          <ac:spMkLst>
            <pc:docMk/>
            <pc:sldMk cId="4292164692" sldId="275"/>
            <ac:spMk id="10" creationId="{20814719-538B-AC83-3B07-D87E49E5649C}"/>
          </ac:spMkLst>
        </pc:spChg>
        <pc:picChg chg="del">
          <ac:chgData name="Fredi, Febin" userId="S::ffredi@wpi.edu::9e96aa58-fff2-4eec-bcaf-36f51cdade07" providerId="AD" clId="Web-{9D11F4C2-349A-4F14-A15B-C4A33E1B5DB1}" dt="2022-12-09T04:53:54.175" v="417"/>
          <ac:picMkLst>
            <pc:docMk/>
            <pc:sldMk cId="4292164692" sldId="275"/>
            <ac:picMk id="4" creationId="{5C6317E8-EE88-7F5B-C62D-DD521BF50A38}"/>
          </ac:picMkLst>
        </pc:picChg>
      </pc:sldChg>
    </pc:docChg>
  </pc:docChgLst>
  <pc:docChgLst>
    <pc:chgData name="Datwani, Devesh" userId="S::dbdatwani@wpi.edu::4055350f-d99c-484c-80a3-5e8bcf851962" providerId="AD" clId="Web-{190F8720-88B0-48F8-85AD-BBCAB2C474D7}"/>
    <pc:docChg chg="modSld">
      <pc:chgData name="Datwani, Devesh" userId="S::dbdatwani@wpi.edu::4055350f-d99c-484c-80a3-5e8bcf851962" providerId="AD" clId="Web-{190F8720-88B0-48F8-85AD-BBCAB2C474D7}" dt="2022-12-09T06:03:16.490" v="476" actId="20577"/>
      <pc:docMkLst>
        <pc:docMk/>
      </pc:docMkLst>
      <pc:sldChg chg="modSp">
        <pc:chgData name="Datwani, Devesh" userId="S::dbdatwani@wpi.edu::4055350f-d99c-484c-80a3-5e8bcf851962" providerId="AD" clId="Web-{190F8720-88B0-48F8-85AD-BBCAB2C474D7}" dt="2022-12-09T06:03:16.490" v="476" actId="20577"/>
        <pc:sldMkLst>
          <pc:docMk/>
          <pc:sldMk cId="2758540552" sldId="272"/>
        </pc:sldMkLst>
        <pc:spChg chg="mod">
          <ac:chgData name="Datwani, Devesh" userId="S::dbdatwani@wpi.edu::4055350f-d99c-484c-80a3-5e8bcf851962" providerId="AD" clId="Web-{190F8720-88B0-48F8-85AD-BBCAB2C474D7}" dt="2022-12-09T06:03:16.490" v="476" actId="20577"/>
          <ac:spMkLst>
            <pc:docMk/>
            <pc:sldMk cId="2758540552" sldId="272"/>
            <ac:spMk id="499719" creationId="{00000000-0000-0000-0000-000000000000}"/>
          </ac:spMkLst>
        </pc:spChg>
      </pc:sldChg>
    </pc:docChg>
  </pc:docChgLst>
  <pc:docChgLst>
    <pc:chgData name="Datwani, Devesh" userId="S::dbdatwani@wpi.edu::4055350f-d99c-484c-80a3-5e8bcf851962" providerId="AD" clId="Web-{F44B000A-7CB6-DDCF-6C96-8941714F0393}"/>
    <pc:docChg chg="addSld modSld sldOrd">
      <pc:chgData name="Datwani, Devesh" userId="S::dbdatwani@wpi.edu::4055350f-d99c-484c-80a3-5e8bcf851962" providerId="AD" clId="Web-{F44B000A-7CB6-DDCF-6C96-8941714F0393}" dt="2022-12-09T20:30:34.713" v="1411"/>
      <pc:docMkLst>
        <pc:docMk/>
      </pc:docMkLst>
      <pc:sldChg chg="modSp">
        <pc:chgData name="Datwani, Devesh" userId="S::dbdatwani@wpi.edu::4055350f-d99c-484c-80a3-5e8bcf851962" providerId="AD" clId="Web-{F44B000A-7CB6-DDCF-6C96-8941714F0393}" dt="2022-12-09T20:08:32.604" v="1016" actId="20577"/>
        <pc:sldMkLst>
          <pc:docMk/>
          <pc:sldMk cId="1321144438" sldId="258"/>
        </pc:sldMkLst>
        <pc:graphicFrameChg chg="modGraphic">
          <ac:chgData name="Datwani, Devesh" userId="S::dbdatwani@wpi.edu::4055350f-d99c-484c-80a3-5e8bcf851962" providerId="AD" clId="Web-{F44B000A-7CB6-DDCF-6C96-8941714F0393}" dt="2022-12-09T20:08:32.604" v="1016" actId="20577"/>
          <ac:graphicFrameMkLst>
            <pc:docMk/>
            <pc:sldMk cId="1321144438" sldId="258"/>
            <ac:graphicFrameMk id="3" creationId="{CEE564B9-3B13-3BF5-0802-C76641906C9F}"/>
          </ac:graphicFrameMkLst>
        </pc:graphicFrameChg>
      </pc:sldChg>
      <pc:sldChg chg="delSp">
        <pc:chgData name="Datwani, Devesh" userId="S::dbdatwani@wpi.edu::4055350f-d99c-484c-80a3-5e8bcf851962" providerId="AD" clId="Web-{F44B000A-7CB6-DDCF-6C96-8941714F0393}" dt="2022-12-09T19:28:29.870" v="364"/>
        <pc:sldMkLst>
          <pc:docMk/>
          <pc:sldMk cId="724485874" sldId="262"/>
        </pc:sldMkLst>
        <pc:spChg chg="del">
          <ac:chgData name="Datwani, Devesh" userId="S::dbdatwani@wpi.edu::4055350f-d99c-484c-80a3-5e8bcf851962" providerId="AD" clId="Web-{F44B000A-7CB6-DDCF-6C96-8941714F0393}" dt="2022-12-09T19:28:29.870" v="364"/>
          <ac:spMkLst>
            <pc:docMk/>
            <pc:sldMk cId="724485874" sldId="262"/>
            <ac:spMk id="6" creationId="{DD069664-FA9F-1385-05B9-BD3E7BC62B26}"/>
          </ac:spMkLst>
        </pc:spChg>
      </pc:sldChg>
      <pc:sldChg chg="modSp">
        <pc:chgData name="Datwani, Devesh" userId="S::dbdatwani@wpi.edu::4055350f-d99c-484c-80a3-5e8bcf851962" providerId="AD" clId="Web-{F44B000A-7CB6-DDCF-6C96-8941714F0393}" dt="2022-12-09T20:30:34.713" v="1411"/>
        <pc:sldMkLst>
          <pc:docMk/>
          <pc:sldMk cId="1766878755" sldId="265"/>
        </pc:sldMkLst>
        <pc:graphicFrameChg chg="mod modGraphic">
          <ac:chgData name="Datwani, Devesh" userId="S::dbdatwani@wpi.edu::4055350f-d99c-484c-80a3-5e8bcf851962" providerId="AD" clId="Web-{F44B000A-7CB6-DDCF-6C96-8941714F0393}" dt="2022-12-09T20:30:34.713" v="1411"/>
          <ac:graphicFrameMkLst>
            <pc:docMk/>
            <pc:sldMk cId="1766878755" sldId="265"/>
            <ac:graphicFrameMk id="4" creationId="{5A7A7F55-F90F-ADC3-49DB-D805575ED188}"/>
          </ac:graphicFrameMkLst>
        </pc:graphicFrameChg>
      </pc:sldChg>
      <pc:sldChg chg="ord">
        <pc:chgData name="Datwani, Devesh" userId="S::dbdatwani@wpi.edu::4055350f-d99c-484c-80a3-5e8bcf851962" providerId="AD" clId="Web-{F44B000A-7CB6-DDCF-6C96-8941714F0393}" dt="2022-12-09T19:29:01.278" v="365"/>
        <pc:sldMkLst>
          <pc:docMk/>
          <pc:sldMk cId="1323648144" sldId="272"/>
        </pc:sldMkLst>
      </pc:sldChg>
      <pc:sldChg chg="addSp delSp modSp">
        <pc:chgData name="Datwani, Devesh" userId="S::dbdatwani@wpi.edu::4055350f-d99c-484c-80a3-5e8bcf851962" providerId="AD" clId="Web-{F44B000A-7CB6-DDCF-6C96-8941714F0393}" dt="2022-12-09T20:24:28.082" v="1359" actId="14100"/>
        <pc:sldMkLst>
          <pc:docMk/>
          <pc:sldMk cId="94690185" sldId="273"/>
        </pc:sldMkLst>
        <pc:spChg chg="add del mod">
          <ac:chgData name="Datwani, Devesh" userId="S::dbdatwani@wpi.edu::4055350f-d99c-484c-80a3-5e8bcf851962" providerId="AD" clId="Web-{F44B000A-7CB6-DDCF-6C96-8941714F0393}" dt="2022-12-09T19:52:26.391" v="736" actId="20577"/>
          <ac:spMkLst>
            <pc:docMk/>
            <pc:sldMk cId="94690185" sldId="273"/>
            <ac:spMk id="5" creationId="{0DA4457C-8567-6013-3278-215CB6641353}"/>
          </ac:spMkLst>
        </pc:spChg>
        <pc:spChg chg="mod">
          <ac:chgData name="Datwani, Devesh" userId="S::dbdatwani@wpi.edu::4055350f-d99c-484c-80a3-5e8bcf851962" providerId="AD" clId="Web-{F44B000A-7CB6-DDCF-6C96-8941714F0393}" dt="2022-12-09T20:23:32.782" v="1308" actId="1076"/>
          <ac:spMkLst>
            <pc:docMk/>
            <pc:sldMk cId="94690185" sldId="273"/>
            <ac:spMk id="8" creationId="{6C315B1F-0074-2482-A5FF-0C1BDDED246E}"/>
          </ac:spMkLst>
        </pc:spChg>
        <pc:spChg chg="add mod">
          <ac:chgData name="Datwani, Devesh" userId="S::dbdatwani@wpi.edu::4055350f-d99c-484c-80a3-5e8bcf851962" providerId="AD" clId="Web-{F44B000A-7CB6-DDCF-6C96-8941714F0393}" dt="2022-12-09T20:23:04.187" v="1303" actId="1076"/>
          <ac:spMkLst>
            <pc:docMk/>
            <pc:sldMk cId="94690185" sldId="273"/>
            <ac:spMk id="11" creationId="{CC32A5B3-2319-177D-DF9B-CB9D5BB89D0E}"/>
          </ac:spMkLst>
        </pc:spChg>
        <pc:spChg chg="add mod">
          <ac:chgData name="Datwani, Devesh" userId="S::dbdatwani@wpi.edu::4055350f-d99c-484c-80a3-5e8bcf851962" providerId="AD" clId="Web-{F44B000A-7CB6-DDCF-6C96-8941714F0393}" dt="2022-12-09T20:24:23.535" v="1358" actId="1076"/>
          <ac:spMkLst>
            <pc:docMk/>
            <pc:sldMk cId="94690185" sldId="273"/>
            <ac:spMk id="15" creationId="{25E2EEC3-F0BB-DFBF-6432-74FAD278CBA4}"/>
          </ac:spMkLst>
        </pc:spChg>
        <pc:spChg chg="mod">
          <ac:chgData name="Datwani, Devesh" userId="S::dbdatwani@wpi.edu::4055350f-d99c-484c-80a3-5e8bcf851962" providerId="AD" clId="Web-{F44B000A-7CB6-DDCF-6C96-8941714F0393}" dt="2022-12-09T19:50:59.886" v="714" actId="1076"/>
          <ac:spMkLst>
            <pc:docMk/>
            <pc:sldMk cId="94690185" sldId="273"/>
            <ac:spMk id="27" creationId="{72BADCB6-66E5-BB8C-850C-1834135966D0}"/>
          </ac:spMkLst>
        </pc:spChg>
        <pc:spChg chg="mod">
          <ac:chgData name="Datwani, Devesh" userId="S::dbdatwani@wpi.edu::4055350f-d99c-484c-80a3-5e8bcf851962" providerId="AD" clId="Web-{F44B000A-7CB6-DDCF-6C96-8941714F0393}" dt="2022-12-09T19:51:05.809" v="715" actId="1076"/>
          <ac:spMkLst>
            <pc:docMk/>
            <pc:sldMk cId="94690185" sldId="273"/>
            <ac:spMk id="29" creationId="{F6C1EEF9-1333-EABB-886E-25AE39972641}"/>
          </ac:spMkLst>
        </pc:spChg>
        <pc:spChg chg="mod">
          <ac:chgData name="Datwani, Devesh" userId="S::dbdatwani@wpi.edu::4055350f-d99c-484c-80a3-5e8bcf851962" providerId="AD" clId="Web-{F44B000A-7CB6-DDCF-6C96-8941714F0393}" dt="2022-12-09T19:51:24.278" v="717" actId="1076"/>
          <ac:spMkLst>
            <pc:docMk/>
            <pc:sldMk cId="94690185" sldId="273"/>
            <ac:spMk id="31" creationId="{76A68EDD-3E92-7C3B-EDDD-C398E96147C7}"/>
          </ac:spMkLst>
        </pc:spChg>
        <pc:spChg chg="mod">
          <ac:chgData name="Datwani, Devesh" userId="S::dbdatwani@wpi.edu::4055350f-d99c-484c-80a3-5e8bcf851962" providerId="AD" clId="Web-{F44B000A-7CB6-DDCF-6C96-8941714F0393}" dt="2022-12-09T19:46:22.323" v="532" actId="20577"/>
          <ac:spMkLst>
            <pc:docMk/>
            <pc:sldMk cId="94690185" sldId="273"/>
            <ac:spMk id="499718" creationId="{00000000-0000-0000-0000-000000000000}"/>
          </ac:spMkLst>
        </pc:spChg>
        <pc:picChg chg="mod">
          <ac:chgData name="Datwani, Devesh" userId="S::dbdatwani@wpi.edu::4055350f-d99c-484c-80a3-5e8bcf851962" providerId="AD" clId="Web-{F44B000A-7CB6-DDCF-6C96-8941714F0393}" dt="2022-12-09T19:51:50.686" v="720" actId="1076"/>
          <ac:picMkLst>
            <pc:docMk/>
            <pc:sldMk cId="94690185" sldId="273"/>
            <ac:picMk id="3" creationId="{E04C1AA5-A1D6-E552-9D13-2B68236F57A7}"/>
          </ac:picMkLst>
        </pc:picChg>
        <pc:picChg chg="mod">
          <ac:chgData name="Datwani, Devesh" userId="S::dbdatwani@wpi.edu::4055350f-d99c-484c-80a3-5e8bcf851962" providerId="AD" clId="Web-{F44B000A-7CB6-DDCF-6C96-8941714F0393}" dt="2022-12-09T20:23:35.876" v="1310" actId="1076"/>
          <ac:picMkLst>
            <pc:docMk/>
            <pc:sldMk cId="94690185" sldId="273"/>
            <ac:picMk id="4" creationId="{5C6317E8-EE88-7F5B-C62D-DD521BF50A38}"/>
          </ac:picMkLst>
        </pc:picChg>
        <pc:picChg chg="mod">
          <ac:chgData name="Datwani, Devesh" userId="S::dbdatwani@wpi.edu::4055350f-d99c-484c-80a3-5e8bcf851962" providerId="AD" clId="Web-{F44B000A-7CB6-DDCF-6C96-8941714F0393}" dt="2022-12-09T19:51:56.640" v="721" actId="1076"/>
          <ac:picMkLst>
            <pc:docMk/>
            <pc:sldMk cId="94690185" sldId="273"/>
            <ac:picMk id="9" creationId="{1CCB4937-C3F4-9F8D-9A52-4E1E160ED55F}"/>
          </ac:picMkLst>
        </pc:picChg>
        <pc:cxnChg chg="add mod">
          <ac:chgData name="Datwani, Devesh" userId="S::dbdatwani@wpi.edu::4055350f-d99c-484c-80a3-5e8bcf851962" providerId="AD" clId="Web-{F44B000A-7CB6-DDCF-6C96-8941714F0393}" dt="2022-12-09T20:22:50.951" v="1271" actId="1076"/>
          <ac:cxnSpMkLst>
            <pc:docMk/>
            <pc:sldMk cId="94690185" sldId="273"/>
            <ac:cxnSpMk id="10" creationId="{65CE47E6-F843-344A-1783-7B90302D69B6}"/>
          </ac:cxnSpMkLst>
        </pc:cxnChg>
        <pc:cxnChg chg="add del">
          <ac:chgData name="Datwani, Devesh" userId="S::dbdatwani@wpi.edu::4055350f-d99c-484c-80a3-5e8bcf851962" providerId="AD" clId="Web-{F44B000A-7CB6-DDCF-6C96-8941714F0393}" dt="2022-12-09T20:23:25.688" v="1305"/>
          <ac:cxnSpMkLst>
            <pc:docMk/>
            <pc:sldMk cId="94690185" sldId="273"/>
            <ac:cxnSpMk id="12" creationId="{3844CC5B-3A68-CFBA-E549-7D91410B26EF}"/>
          </ac:cxnSpMkLst>
        </pc:cxnChg>
        <pc:cxnChg chg="add del mod">
          <ac:chgData name="Datwani, Devesh" userId="S::dbdatwani@wpi.edu::4055350f-d99c-484c-80a3-5e8bcf851962" providerId="AD" clId="Web-{F44B000A-7CB6-DDCF-6C96-8941714F0393}" dt="2022-12-09T20:23:41.048" v="1311"/>
          <ac:cxnSpMkLst>
            <pc:docMk/>
            <pc:sldMk cId="94690185" sldId="273"/>
            <ac:cxnSpMk id="13" creationId="{56991748-F26F-98EF-187D-137B19C14F19}"/>
          </ac:cxnSpMkLst>
        </pc:cxnChg>
        <pc:cxnChg chg="add mod">
          <ac:chgData name="Datwani, Devesh" userId="S::dbdatwani@wpi.edu::4055350f-d99c-484c-80a3-5e8bcf851962" providerId="AD" clId="Web-{F44B000A-7CB6-DDCF-6C96-8941714F0393}" dt="2022-12-09T20:24:28.082" v="1359" actId="14100"/>
          <ac:cxnSpMkLst>
            <pc:docMk/>
            <pc:sldMk cId="94690185" sldId="273"/>
            <ac:cxnSpMk id="14" creationId="{7BADF631-7ACB-747C-5AD3-CB7B304080BF}"/>
          </ac:cxnSpMkLst>
        </pc:cxnChg>
      </pc:sldChg>
      <pc:sldChg chg="addSp delSp modSp">
        <pc:chgData name="Datwani, Devesh" userId="S::dbdatwani@wpi.edu::4055350f-d99c-484c-80a3-5e8bcf851962" providerId="AD" clId="Web-{F44B000A-7CB6-DDCF-6C96-8941714F0393}" dt="2022-12-09T19:26:48.442" v="363" actId="1076"/>
        <pc:sldMkLst>
          <pc:docMk/>
          <pc:sldMk cId="3996195780" sldId="273"/>
        </pc:sldMkLst>
        <pc:spChg chg="del">
          <ac:chgData name="Datwani, Devesh" userId="S::dbdatwani@wpi.edu::4055350f-d99c-484c-80a3-5e8bcf851962" providerId="AD" clId="Web-{F44B000A-7CB6-DDCF-6C96-8941714F0393}" dt="2022-12-09T19:08:10.767" v="110"/>
          <ac:spMkLst>
            <pc:docMk/>
            <pc:sldMk cId="3996195780" sldId="273"/>
            <ac:spMk id="2" creationId="{00000000-0000-0000-0000-000000000000}"/>
          </ac:spMkLst>
        </pc:spChg>
        <pc:spChg chg="add mod">
          <ac:chgData name="Datwani, Devesh" userId="S::dbdatwani@wpi.edu::4055350f-d99c-484c-80a3-5e8bcf851962" providerId="AD" clId="Web-{F44B000A-7CB6-DDCF-6C96-8941714F0393}" dt="2022-12-09T19:26:21.050" v="360" actId="20577"/>
          <ac:spMkLst>
            <pc:docMk/>
            <pc:sldMk cId="3996195780" sldId="273"/>
            <ac:spMk id="8" creationId="{6C315B1F-0074-2482-A5FF-0C1BDDED246E}"/>
          </ac:spMkLst>
        </pc:spChg>
        <pc:spChg chg="mod">
          <ac:chgData name="Datwani, Devesh" userId="S::dbdatwani@wpi.edu::4055350f-d99c-484c-80a3-5e8bcf851962" providerId="AD" clId="Web-{F44B000A-7CB6-DDCF-6C96-8941714F0393}" dt="2022-12-09T19:25:11.014" v="344" actId="1076"/>
          <ac:spMkLst>
            <pc:docMk/>
            <pc:sldMk cId="3996195780" sldId="273"/>
            <ac:spMk id="27" creationId="{72BADCB6-66E5-BB8C-850C-1834135966D0}"/>
          </ac:spMkLst>
        </pc:spChg>
        <pc:spChg chg="mod">
          <ac:chgData name="Datwani, Devesh" userId="S::dbdatwani@wpi.edu::4055350f-d99c-484c-80a3-5e8bcf851962" providerId="AD" clId="Web-{F44B000A-7CB6-DDCF-6C96-8941714F0393}" dt="2022-12-09T19:25:01.654" v="343" actId="1076"/>
          <ac:spMkLst>
            <pc:docMk/>
            <pc:sldMk cId="3996195780" sldId="273"/>
            <ac:spMk id="29" creationId="{F6C1EEF9-1333-EABB-886E-25AE39972641}"/>
          </ac:spMkLst>
        </pc:spChg>
        <pc:spChg chg="mod">
          <ac:chgData name="Datwani, Devesh" userId="S::dbdatwani@wpi.edu::4055350f-d99c-484c-80a3-5e8bcf851962" providerId="AD" clId="Web-{F44B000A-7CB6-DDCF-6C96-8941714F0393}" dt="2022-12-09T19:25:24.765" v="347" actId="14100"/>
          <ac:spMkLst>
            <pc:docMk/>
            <pc:sldMk cId="3996195780" sldId="273"/>
            <ac:spMk id="31" creationId="{76A68EDD-3E92-7C3B-EDDD-C398E96147C7}"/>
          </ac:spMkLst>
        </pc:spChg>
        <pc:picChg chg="add mod">
          <ac:chgData name="Datwani, Devesh" userId="S::dbdatwani@wpi.edu::4055350f-d99c-484c-80a3-5e8bcf851962" providerId="AD" clId="Web-{F44B000A-7CB6-DDCF-6C96-8941714F0393}" dt="2022-12-09T19:23:06.429" v="323" actId="1076"/>
          <ac:picMkLst>
            <pc:docMk/>
            <pc:sldMk cId="3996195780" sldId="273"/>
            <ac:picMk id="3" creationId="{E04C1AA5-A1D6-E552-9D13-2B68236F57A7}"/>
          </ac:picMkLst>
        </pc:picChg>
        <pc:picChg chg="mod">
          <ac:chgData name="Datwani, Devesh" userId="S::dbdatwani@wpi.edu::4055350f-d99c-484c-80a3-5e8bcf851962" providerId="AD" clId="Web-{F44B000A-7CB6-DDCF-6C96-8941714F0393}" dt="2022-12-09T19:24:41.966" v="340" actId="1076"/>
          <ac:picMkLst>
            <pc:docMk/>
            <pc:sldMk cId="3996195780" sldId="273"/>
            <ac:picMk id="4" creationId="{5C6317E8-EE88-7F5B-C62D-DD521BF50A38}"/>
          </ac:picMkLst>
        </pc:picChg>
        <pc:picChg chg="add del mod">
          <ac:chgData name="Datwani, Devesh" userId="S::dbdatwani@wpi.edu::4055350f-d99c-484c-80a3-5e8bcf851962" providerId="AD" clId="Web-{F44B000A-7CB6-DDCF-6C96-8941714F0393}" dt="2022-12-09T19:21:20.626" v="308"/>
          <ac:picMkLst>
            <pc:docMk/>
            <pc:sldMk cId="3996195780" sldId="273"/>
            <ac:picMk id="5" creationId="{484487A2-7518-D8AA-113A-017B31C71311}"/>
          </ac:picMkLst>
        </pc:picChg>
        <pc:picChg chg="add del mod modCrop">
          <ac:chgData name="Datwani, Devesh" userId="S::dbdatwani@wpi.edu::4055350f-d99c-484c-80a3-5e8bcf851962" providerId="AD" clId="Web-{F44B000A-7CB6-DDCF-6C96-8941714F0393}" dt="2022-12-09T19:26:29.238" v="361"/>
          <ac:picMkLst>
            <pc:docMk/>
            <pc:sldMk cId="3996195780" sldId="273"/>
            <ac:picMk id="7" creationId="{1435B94A-1918-A85A-9C41-FA37E9437541}"/>
          </ac:picMkLst>
        </pc:picChg>
        <pc:picChg chg="add mod">
          <ac:chgData name="Datwani, Devesh" userId="S::dbdatwani@wpi.edu::4055350f-d99c-484c-80a3-5e8bcf851962" providerId="AD" clId="Web-{F44B000A-7CB6-DDCF-6C96-8941714F0393}" dt="2022-12-09T19:26:48.442" v="363" actId="1076"/>
          <ac:picMkLst>
            <pc:docMk/>
            <pc:sldMk cId="3996195780" sldId="273"/>
            <ac:picMk id="9" creationId="{1CCB4937-C3F4-9F8D-9A52-4E1E160ED55F}"/>
          </ac:picMkLst>
        </pc:picChg>
      </pc:sldChg>
      <pc:sldChg chg="addSp delSp modSp">
        <pc:chgData name="Datwani, Devesh" userId="S::dbdatwani@wpi.edu::4055350f-d99c-484c-80a3-5e8bcf851962" providerId="AD" clId="Web-{F44B000A-7CB6-DDCF-6C96-8941714F0393}" dt="2022-12-09T19:43:16.906" v="510"/>
        <pc:sldMkLst>
          <pc:docMk/>
          <pc:sldMk cId="186658401" sldId="274"/>
        </pc:sldMkLst>
        <pc:spChg chg="mod ord">
          <ac:chgData name="Datwani, Devesh" userId="S::dbdatwani@wpi.edu::4055350f-d99c-484c-80a3-5e8bcf851962" providerId="AD" clId="Web-{F44B000A-7CB6-DDCF-6C96-8941714F0393}" dt="2022-12-09T19:43:16.906" v="510"/>
          <ac:spMkLst>
            <pc:docMk/>
            <pc:sldMk cId="186658401" sldId="274"/>
            <ac:spMk id="2" creationId="{5DC72455-3C04-718D-1DA4-016B72FFC4EC}"/>
          </ac:spMkLst>
        </pc:spChg>
        <pc:spChg chg="ord">
          <ac:chgData name="Datwani, Devesh" userId="S::dbdatwani@wpi.edu::4055350f-d99c-484c-80a3-5e8bcf851962" providerId="AD" clId="Web-{F44B000A-7CB6-DDCF-6C96-8941714F0393}" dt="2022-12-09T19:43:16.906" v="510"/>
          <ac:spMkLst>
            <pc:docMk/>
            <pc:sldMk cId="186658401" sldId="274"/>
            <ac:spMk id="5" creationId="{D02E0E45-AC35-F7B0-F218-1F91D386224E}"/>
          </ac:spMkLst>
        </pc:spChg>
        <pc:spChg chg="add del">
          <ac:chgData name="Datwani, Devesh" userId="S::dbdatwani@wpi.edu::4055350f-d99c-484c-80a3-5e8bcf851962" providerId="AD" clId="Web-{F44B000A-7CB6-DDCF-6C96-8941714F0393}" dt="2022-12-09T19:43:10.609" v="498"/>
          <ac:spMkLst>
            <pc:docMk/>
            <pc:sldMk cId="186658401" sldId="274"/>
            <ac:spMk id="12" creationId="{D58793E2-1954-C2E8-6149-B9F75A98BD4E}"/>
          </ac:spMkLst>
        </pc:spChg>
        <pc:spChg chg="add del">
          <ac:chgData name="Datwani, Devesh" userId="S::dbdatwani@wpi.edu::4055350f-d99c-484c-80a3-5e8bcf851962" providerId="AD" clId="Web-{F44B000A-7CB6-DDCF-6C96-8941714F0393}" dt="2022-12-09T19:43:09.281" v="496"/>
          <ac:spMkLst>
            <pc:docMk/>
            <pc:sldMk cId="186658401" sldId="274"/>
            <ac:spMk id="14" creationId="{676018EE-673C-FF60-FC56-CE8DE467CD13}"/>
          </ac:spMkLst>
        </pc:spChg>
        <pc:picChg chg="add del mod ord">
          <ac:chgData name="Datwani, Devesh" userId="S::dbdatwani@wpi.edu::4055350f-d99c-484c-80a3-5e8bcf851962" providerId="AD" clId="Web-{F44B000A-7CB6-DDCF-6C96-8941714F0393}" dt="2022-12-09T19:43:16.906" v="510"/>
          <ac:picMkLst>
            <pc:docMk/>
            <pc:sldMk cId="186658401" sldId="274"/>
            <ac:picMk id="3" creationId="{5A38CD67-FAE5-1F63-AE26-67D8CF5481D0}"/>
          </ac:picMkLst>
        </pc:picChg>
        <pc:picChg chg="add del mod ord">
          <ac:chgData name="Datwani, Devesh" userId="S::dbdatwani@wpi.edu::4055350f-d99c-484c-80a3-5e8bcf851962" providerId="AD" clId="Web-{F44B000A-7CB6-DDCF-6C96-8941714F0393}" dt="2022-12-09T19:43:16.906" v="510"/>
          <ac:picMkLst>
            <pc:docMk/>
            <pc:sldMk cId="186658401" sldId="274"/>
            <ac:picMk id="4" creationId="{293E46D4-5595-3B6C-5086-EA1B0301C02C}"/>
          </ac:picMkLst>
        </pc:picChg>
        <pc:picChg chg="add del mod">
          <ac:chgData name="Datwani, Devesh" userId="S::dbdatwani@wpi.edu::4055350f-d99c-484c-80a3-5e8bcf851962" providerId="AD" clId="Web-{F44B000A-7CB6-DDCF-6C96-8941714F0393}" dt="2022-12-09T19:43:16.906" v="510"/>
          <ac:picMkLst>
            <pc:docMk/>
            <pc:sldMk cId="186658401" sldId="274"/>
            <ac:picMk id="6" creationId="{5EEDA2A7-79E7-4034-6C6D-D5FFBB779875}"/>
          </ac:picMkLst>
        </pc:picChg>
        <pc:picChg chg="add del mod">
          <ac:chgData name="Datwani, Devesh" userId="S::dbdatwani@wpi.edu::4055350f-d99c-484c-80a3-5e8bcf851962" providerId="AD" clId="Web-{F44B000A-7CB6-DDCF-6C96-8941714F0393}" dt="2022-12-09T19:43:16.906" v="510"/>
          <ac:picMkLst>
            <pc:docMk/>
            <pc:sldMk cId="186658401" sldId="274"/>
            <ac:picMk id="7" creationId="{158267FD-1F98-0A02-562A-75EC7E5547F5}"/>
          </ac:picMkLst>
        </pc:picChg>
        <pc:picChg chg="add del mod">
          <ac:chgData name="Datwani, Devesh" userId="S::dbdatwani@wpi.edu::4055350f-d99c-484c-80a3-5e8bcf851962" providerId="AD" clId="Web-{F44B000A-7CB6-DDCF-6C96-8941714F0393}" dt="2022-12-09T19:43:15.140" v="505"/>
          <ac:picMkLst>
            <pc:docMk/>
            <pc:sldMk cId="186658401" sldId="274"/>
            <ac:picMk id="8" creationId="{4E88784A-29DD-6B06-B29B-6CAB9CAA7266}"/>
          </ac:picMkLst>
        </pc:picChg>
      </pc:sldChg>
      <pc:sldChg chg="delSp modSp ord">
        <pc:chgData name="Datwani, Devesh" userId="S::dbdatwani@wpi.edu::4055350f-d99c-484c-80a3-5e8bcf851962" providerId="AD" clId="Web-{F44B000A-7CB6-DDCF-6C96-8941714F0393}" dt="2022-12-09T20:29:42.819" v="1406" actId="20577"/>
        <pc:sldMkLst>
          <pc:docMk/>
          <pc:sldMk cId="4292164692" sldId="275"/>
        </pc:sldMkLst>
        <pc:spChg chg="mod">
          <ac:chgData name="Datwani, Devesh" userId="S::dbdatwani@wpi.edu::4055350f-d99c-484c-80a3-5e8bcf851962" providerId="AD" clId="Web-{F44B000A-7CB6-DDCF-6C96-8941714F0393}" dt="2022-12-09T20:29:42.819" v="1406" actId="20577"/>
          <ac:spMkLst>
            <pc:docMk/>
            <pc:sldMk cId="4292164692" sldId="275"/>
            <ac:spMk id="7" creationId="{9B2BCF27-73A0-9E33-1A7E-5544E9B8EEB3}"/>
          </ac:spMkLst>
        </pc:spChg>
        <pc:spChg chg="del mod">
          <ac:chgData name="Datwani, Devesh" userId="S::dbdatwani@wpi.edu::4055350f-d99c-484c-80a3-5e8bcf851962" providerId="AD" clId="Web-{F44B000A-7CB6-DDCF-6C96-8941714F0393}" dt="2022-12-09T19:15:22.542" v="185"/>
          <ac:spMkLst>
            <pc:docMk/>
            <pc:sldMk cId="4292164692" sldId="275"/>
            <ac:spMk id="8" creationId="{333DD3BF-5691-306F-7BC1-7447F120E122}"/>
          </ac:spMkLst>
        </pc:spChg>
        <pc:spChg chg="del">
          <ac:chgData name="Datwani, Devesh" userId="S::dbdatwani@wpi.edu::4055350f-d99c-484c-80a3-5e8bcf851962" providerId="AD" clId="Web-{F44B000A-7CB6-DDCF-6C96-8941714F0393}" dt="2022-12-09T19:15:24.105" v="186"/>
          <ac:spMkLst>
            <pc:docMk/>
            <pc:sldMk cId="4292164692" sldId="275"/>
            <ac:spMk id="9" creationId="{6ACEDDB2-D79B-8EE7-9704-0DFEE1CC226A}"/>
          </ac:spMkLst>
        </pc:spChg>
        <pc:spChg chg="del">
          <ac:chgData name="Datwani, Devesh" userId="S::dbdatwani@wpi.edu::4055350f-d99c-484c-80a3-5e8bcf851962" providerId="AD" clId="Web-{F44B000A-7CB6-DDCF-6C96-8941714F0393}" dt="2022-12-09T19:15:26.433" v="187"/>
          <ac:spMkLst>
            <pc:docMk/>
            <pc:sldMk cId="4292164692" sldId="275"/>
            <ac:spMk id="10" creationId="{20814719-538B-AC83-3B07-D87E49E5649C}"/>
          </ac:spMkLst>
        </pc:spChg>
      </pc:sldChg>
      <pc:sldChg chg="modSp">
        <pc:chgData name="Datwani, Devesh" userId="S::dbdatwani@wpi.edu::4055350f-d99c-484c-80a3-5e8bcf851962" providerId="AD" clId="Web-{F44B000A-7CB6-DDCF-6C96-8941714F0393}" dt="2022-12-09T19:32:27.806" v="475" actId="20577"/>
        <pc:sldMkLst>
          <pc:docMk/>
          <pc:sldMk cId="1437909921" sldId="280"/>
        </pc:sldMkLst>
        <pc:spChg chg="mod">
          <ac:chgData name="Datwani, Devesh" userId="S::dbdatwani@wpi.edu::4055350f-d99c-484c-80a3-5e8bcf851962" providerId="AD" clId="Web-{F44B000A-7CB6-DDCF-6C96-8941714F0393}" dt="2022-12-09T19:32:27.806" v="475" actId="20577"/>
          <ac:spMkLst>
            <pc:docMk/>
            <pc:sldMk cId="1437909921" sldId="280"/>
            <ac:spMk id="2" creationId="{5DC72455-3C04-718D-1DA4-016B72FFC4EC}"/>
          </ac:spMkLst>
        </pc:spChg>
      </pc:sldChg>
      <pc:sldChg chg="addSp delSp modSp">
        <pc:chgData name="Datwani, Devesh" userId="S::dbdatwani@wpi.edu::4055350f-d99c-484c-80a3-5e8bcf851962" providerId="AD" clId="Web-{F44B000A-7CB6-DDCF-6C96-8941714F0393}" dt="2022-12-09T20:27:04.388" v="1398" actId="1076"/>
        <pc:sldMkLst>
          <pc:docMk/>
          <pc:sldMk cId="3393876017" sldId="283"/>
        </pc:sldMkLst>
        <pc:spChg chg="add mod">
          <ac:chgData name="Datwani, Devesh" userId="S::dbdatwani@wpi.edu::4055350f-d99c-484c-80a3-5e8bcf851962" providerId="AD" clId="Web-{F44B000A-7CB6-DDCF-6C96-8941714F0393}" dt="2022-12-09T20:21:56.089" v="1263" actId="1076"/>
          <ac:spMkLst>
            <pc:docMk/>
            <pc:sldMk cId="3393876017" sldId="283"/>
            <ac:spMk id="3" creationId="{29DB991E-8FDA-A3A0-EE4B-DEB1D0AAADC7}"/>
          </ac:spMkLst>
        </pc:spChg>
        <pc:spChg chg="mod">
          <ac:chgData name="Datwani, Devesh" userId="S::dbdatwani@wpi.edu::4055350f-d99c-484c-80a3-5e8bcf851962" providerId="AD" clId="Web-{F44B000A-7CB6-DDCF-6C96-8941714F0393}" dt="2022-12-09T20:25:45.009" v="1390" actId="20577"/>
          <ac:spMkLst>
            <pc:docMk/>
            <pc:sldMk cId="3393876017" sldId="283"/>
            <ac:spMk id="14" creationId="{7B1F790D-0EF5-A027-E587-A5238C63CB1E}"/>
          </ac:spMkLst>
        </pc:spChg>
        <pc:picChg chg="add mod">
          <ac:chgData name="Datwani, Devesh" userId="S::dbdatwani@wpi.edu::4055350f-d99c-484c-80a3-5e8bcf851962" providerId="AD" clId="Web-{F44B000A-7CB6-DDCF-6C96-8941714F0393}" dt="2022-12-09T20:27:04.388" v="1398" actId="1076"/>
          <ac:picMkLst>
            <pc:docMk/>
            <pc:sldMk cId="3393876017" sldId="283"/>
            <ac:picMk id="8" creationId="{39A9991E-83D8-4807-7CB2-BF07358670E0}"/>
          </ac:picMkLst>
        </pc:picChg>
        <pc:cxnChg chg="add mod">
          <ac:chgData name="Datwani, Devesh" userId="S::dbdatwani@wpi.edu::4055350f-d99c-484c-80a3-5e8bcf851962" providerId="AD" clId="Web-{F44B000A-7CB6-DDCF-6C96-8941714F0393}" dt="2022-12-09T20:22:37.013" v="1268" actId="1076"/>
          <ac:cxnSpMkLst>
            <pc:docMk/>
            <pc:sldMk cId="3393876017" sldId="283"/>
            <ac:cxnSpMk id="2" creationId="{C13B894F-24C9-24BE-4989-FB2C24AF29BF}"/>
          </ac:cxnSpMkLst>
        </pc:cxnChg>
        <pc:cxnChg chg="add del mod">
          <ac:chgData name="Datwani, Devesh" userId="S::dbdatwani@wpi.edu::4055350f-d99c-484c-80a3-5e8bcf851962" providerId="AD" clId="Web-{F44B000A-7CB6-DDCF-6C96-8941714F0393}" dt="2022-12-09T20:26:37.137" v="1395"/>
          <ac:cxnSpMkLst>
            <pc:docMk/>
            <pc:sldMk cId="3393876017" sldId="283"/>
            <ac:cxnSpMk id="4" creationId="{BADDEFA0-ACD2-F790-4110-CEE06D78B511}"/>
          </ac:cxnSpMkLst>
        </pc:cxnChg>
      </pc:sldChg>
      <pc:sldChg chg="addSp delSp modSp add ord replId">
        <pc:chgData name="Datwani, Devesh" userId="S::dbdatwani@wpi.edu::4055350f-d99c-484c-80a3-5e8bcf851962" providerId="AD" clId="Web-{F44B000A-7CB6-DDCF-6C96-8941714F0393}" dt="2022-12-09T19:56:01.107" v="737" actId="20577"/>
        <pc:sldMkLst>
          <pc:docMk/>
          <pc:sldMk cId="2442572451" sldId="285"/>
        </pc:sldMkLst>
        <pc:spChg chg="del">
          <ac:chgData name="Datwani, Devesh" userId="S::dbdatwani@wpi.edu::4055350f-d99c-484c-80a3-5e8bcf851962" providerId="AD" clId="Web-{F44B000A-7CB6-DDCF-6C96-8941714F0393}" dt="2022-12-09T19:08:06.954" v="109"/>
          <ac:spMkLst>
            <pc:docMk/>
            <pc:sldMk cId="2442572451" sldId="285"/>
            <ac:spMk id="2" creationId="{00000000-0000-0000-0000-000000000000}"/>
          </ac:spMkLst>
        </pc:spChg>
        <pc:spChg chg="add del mod">
          <ac:chgData name="Datwani, Devesh" userId="S::dbdatwani@wpi.edu::4055350f-d99c-484c-80a3-5e8bcf851962" providerId="AD" clId="Web-{F44B000A-7CB6-DDCF-6C96-8941714F0393}" dt="2022-12-09T18:58:05.419" v="15"/>
          <ac:spMkLst>
            <pc:docMk/>
            <pc:sldMk cId="2442572451" sldId="285"/>
            <ac:spMk id="5" creationId="{56DDA2C5-C4C6-C9A4-135D-AB89D5ABF2CA}"/>
          </ac:spMkLst>
        </pc:spChg>
        <pc:spChg chg="add mod">
          <ac:chgData name="Datwani, Devesh" userId="S::dbdatwani@wpi.edu::4055350f-d99c-484c-80a3-5e8bcf851962" providerId="AD" clId="Web-{F44B000A-7CB6-DDCF-6C96-8941714F0393}" dt="2022-12-09T18:58:59.516" v="33" actId="20577"/>
          <ac:spMkLst>
            <pc:docMk/>
            <pc:sldMk cId="2442572451" sldId="285"/>
            <ac:spMk id="7" creationId="{75009E25-5E5B-CE8D-B87D-C18517C5BBBD}"/>
          </ac:spMkLst>
        </pc:spChg>
        <pc:spChg chg="add mod">
          <ac:chgData name="Datwani, Devesh" userId="S::dbdatwani@wpi.edu::4055350f-d99c-484c-80a3-5e8bcf851962" providerId="AD" clId="Web-{F44B000A-7CB6-DDCF-6C96-8941714F0393}" dt="2022-12-09T18:59:20.877" v="42" actId="20577"/>
          <ac:spMkLst>
            <pc:docMk/>
            <pc:sldMk cId="2442572451" sldId="285"/>
            <ac:spMk id="8" creationId="{881763DE-7E7C-F4D0-AEA1-DCCE93346884}"/>
          </ac:spMkLst>
        </pc:spChg>
        <pc:spChg chg="add mod">
          <ac:chgData name="Datwani, Devesh" userId="S::dbdatwani@wpi.edu::4055350f-d99c-484c-80a3-5e8bcf851962" providerId="AD" clId="Web-{F44B000A-7CB6-DDCF-6C96-8941714F0393}" dt="2022-12-09T18:59:53.722" v="52" actId="20577"/>
          <ac:spMkLst>
            <pc:docMk/>
            <pc:sldMk cId="2442572451" sldId="285"/>
            <ac:spMk id="9" creationId="{34067652-F485-FC7D-45B3-32108A381524}"/>
          </ac:spMkLst>
        </pc:spChg>
        <pc:spChg chg="add del mod">
          <ac:chgData name="Datwani, Devesh" userId="S::dbdatwani@wpi.edu::4055350f-d99c-484c-80a3-5e8bcf851962" providerId="AD" clId="Web-{F44B000A-7CB6-DDCF-6C96-8941714F0393}" dt="2022-12-09T19:00:22.724" v="60"/>
          <ac:spMkLst>
            <pc:docMk/>
            <pc:sldMk cId="2442572451" sldId="285"/>
            <ac:spMk id="10" creationId="{09076A4F-F91B-89C4-30DB-730C0CF6D4D7}"/>
          </ac:spMkLst>
        </pc:spChg>
        <pc:spChg chg="add mod">
          <ac:chgData name="Datwani, Devesh" userId="S::dbdatwani@wpi.edu::4055350f-d99c-484c-80a3-5e8bcf851962" providerId="AD" clId="Web-{F44B000A-7CB6-DDCF-6C96-8941714F0393}" dt="2022-12-09T19:01:03.242" v="69" actId="1076"/>
          <ac:spMkLst>
            <pc:docMk/>
            <pc:sldMk cId="2442572451" sldId="285"/>
            <ac:spMk id="11" creationId="{E34CDC0A-C3D4-9C0B-F77C-316C8F970CA1}"/>
          </ac:spMkLst>
        </pc:spChg>
        <pc:spChg chg="del">
          <ac:chgData name="Datwani, Devesh" userId="S::dbdatwani@wpi.edu::4055350f-d99c-484c-80a3-5e8bcf851962" providerId="AD" clId="Web-{F44B000A-7CB6-DDCF-6C96-8941714F0393}" dt="2022-12-09T18:53:09.042" v="13"/>
          <ac:spMkLst>
            <pc:docMk/>
            <pc:sldMk cId="2442572451" sldId="285"/>
            <ac:spMk id="27" creationId="{72BADCB6-66E5-BB8C-850C-1834135966D0}"/>
          </ac:spMkLst>
        </pc:spChg>
        <pc:spChg chg="del">
          <ac:chgData name="Datwani, Devesh" userId="S::dbdatwani@wpi.edu::4055350f-d99c-484c-80a3-5e8bcf851962" providerId="AD" clId="Web-{F44B000A-7CB6-DDCF-6C96-8941714F0393}" dt="2022-12-09T18:53:15.902" v="14"/>
          <ac:spMkLst>
            <pc:docMk/>
            <pc:sldMk cId="2442572451" sldId="285"/>
            <ac:spMk id="29" creationId="{F6C1EEF9-1333-EABB-886E-25AE39972641}"/>
          </ac:spMkLst>
        </pc:spChg>
        <pc:spChg chg="del">
          <ac:chgData name="Datwani, Devesh" userId="S::dbdatwani@wpi.edu::4055350f-d99c-484c-80a3-5e8bcf851962" providerId="AD" clId="Web-{F44B000A-7CB6-DDCF-6C96-8941714F0393}" dt="2022-12-09T18:53:04.730" v="12"/>
          <ac:spMkLst>
            <pc:docMk/>
            <pc:sldMk cId="2442572451" sldId="285"/>
            <ac:spMk id="31" creationId="{76A68EDD-3E92-7C3B-EDDD-C398E96147C7}"/>
          </ac:spMkLst>
        </pc:spChg>
        <pc:spChg chg="mod">
          <ac:chgData name="Datwani, Devesh" userId="S::dbdatwani@wpi.edu::4055350f-d99c-484c-80a3-5e8bcf851962" providerId="AD" clId="Web-{F44B000A-7CB6-DDCF-6C96-8941714F0393}" dt="2022-12-09T19:56:01.107" v="737" actId="20577"/>
          <ac:spMkLst>
            <pc:docMk/>
            <pc:sldMk cId="2442572451" sldId="285"/>
            <ac:spMk id="499718" creationId="{00000000-0000-0000-0000-000000000000}"/>
          </ac:spMkLst>
        </pc:spChg>
        <pc:picChg chg="del">
          <ac:chgData name="Datwani, Devesh" userId="S::dbdatwani@wpi.edu::4055350f-d99c-484c-80a3-5e8bcf851962" providerId="AD" clId="Web-{F44B000A-7CB6-DDCF-6C96-8941714F0393}" dt="2022-12-09T18:52:50.854" v="11"/>
          <ac:picMkLst>
            <pc:docMk/>
            <pc:sldMk cId="2442572451" sldId="285"/>
            <ac:picMk id="4" creationId="{5C6317E8-EE88-7F5B-C62D-DD521BF50A38}"/>
          </ac:picMkLst>
        </pc:picChg>
        <pc:cxnChg chg="add del">
          <ac:chgData name="Datwani, Devesh" userId="S::dbdatwani@wpi.edu::4055350f-d99c-484c-80a3-5e8bcf851962" providerId="AD" clId="Web-{F44B000A-7CB6-DDCF-6C96-8941714F0393}" dt="2022-12-09T19:03:27.797" v="73"/>
          <ac:cxnSpMkLst>
            <pc:docMk/>
            <pc:sldMk cId="2442572451" sldId="285"/>
            <ac:cxnSpMk id="12" creationId="{F60C68C8-ECDF-122D-3574-D38C8F8BEB97}"/>
          </ac:cxnSpMkLst>
        </pc:cxnChg>
        <pc:cxnChg chg="add mod">
          <ac:chgData name="Datwani, Devesh" userId="S::dbdatwani@wpi.edu::4055350f-d99c-484c-80a3-5e8bcf851962" providerId="AD" clId="Web-{F44B000A-7CB6-DDCF-6C96-8941714F0393}" dt="2022-12-09T19:04:06.362" v="76" actId="14100"/>
          <ac:cxnSpMkLst>
            <pc:docMk/>
            <pc:sldMk cId="2442572451" sldId="285"/>
            <ac:cxnSpMk id="13" creationId="{5A679219-F683-43C2-3528-15D8E6FF28BC}"/>
          </ac:cxnSpMkLst>
        </pc:cxnChg>
        <pc:cxnChg chg="add del mod">
          <ac:chgData name="Datwani, Devesh" userId="S::dbdatwani@wpi.edu::4055350f-d99c-484c-80a3-5e8bcf851962" providerId="AD" clId="Web-{F44B000A-7CB6-DDCF-6C96-8941714F0393}" dt="2022-12-09T19:04:25.801" v="82"/>
          <ac:cxnSpMkLst>
            <pc:docMk/>
            <pc:sldMk cId="2442572451" sldId="285"/>
            <ac:cxnSpMk id="14" creationId="{53F23B55-E231-59EC-E731-AE472873ADCF}"/>
          </ac:cxnSpMkLst>
        </pc:cxnChg>
        <pc:cxnChg chg="add mod">
          <ac:chgData name="Datwani, Devesh" userId="S::dbdatwani@wpi.edu::4055350f-d99c-484c-80a3-5e8bcf851962" providerId="AD" clId="Web-{F44B000A-7CB6-DDCF-6C96-8941714F0393}" dt="2022-12-09T19:05:07.913" v="89" actId="14100"/>
          <ac:cxnSpMkLst>
            <pc:docMk/>
            <pc:sldMk cId="2442572451" sldId="285"/>
            <ac:cxnSpMk id="15" creationId="{A6EE730A-1C28-3ED2-C786-65D35A7B5141}"/>
          </ac:cxnSpMkLst>
        </pc:cxnChg>
        <pc:cxnChg chg="add mod">
          <ac:chgData name="Datwani, Devesh" userId="S::dbdatwani@wpi.edu::4055350f-d99c-484c-80a3-5e8bcf851962" providerId="AD" clId="Web-{F44B000A-7CB6-DDCF-6C96-8941714F0393}" dt="2022-12-09T19:05:38.258" v="97" actId="1076"/>
          <ac:cxnSpMkLst>
            <pc:docMk/>
            <pc:sldMk cId="2442572451" sldId="285"/>
            <ac:cxnSpMk id="16" creationId="{A8DEC9B7-A1B9-14B0-710E-40CCB8174B9A}"/>
          </ac:cxnSpMkLst>
        </pc:cxnChg>
        <pc:cxnChg chg="add mod">
          <ac:chgData name="Datwani, Devesh" userId="S::dbdatwani@wpi.edu::4055350f-d99c-484c-80a3-5e8bcf851962" providerId="AD" clId="Web-{F44B000A-7CB6-DDCF-6C96-8941714F0393}" dt="2022-12-09T19:06:28.214" v="106" actId="14100"/>
          <ac:cxnSpMkLst>
            <pc:docMk/>
            <pc:sldMk cId="2442572451" sldId="285"/>
            <ac:cxnSpMk id="17" creationId="{58106E4E-7E12-FC78-FE77-179B689B2BD8}"/>
          </ac:cxnSpMkLst>
        </pc:cxnChg>
      </pc:sldChg>
      <pc:sldChg chg="modSp">
        <pc:chgData name="Datwani, Devesh" userId="S::dbdatwani@wpi.edu::4055350f-d99c-484c-80a3-5e8bcf851962" providerId="AD" clId="Web-{F44B000A-7CB6-DDCF-6C96-8941714F0393}" dt="2022-12-09T19:45:58.728" v="518" actId="20577"/>
        <pc:sldMkLst>
          <pc:docMk/>
          <pc:sldMk cId="132084498" sldId="286"/>
        </pc:sldMkLst>
        <pc:spChg chg="mod">
          <ac:chgData name="Datwani, Devesh" userId="S::dbdatwani@wpi.edu::4055350f-d99c-484c-80a3-5e8bcf851962" providerId="AD" clId="Web-{F44B000A-7CB6-DDCF-6C96-8941714F0393}" dt="2022-12-09T19:45:58.728" v="518" actId="20577"/>
          <ac:spMkLst>
            <pc:docMk/>
            <pc:sldMk cId="132084498" sldId="286"/>
            <ac:spMk id="499718" creationId="{00000000-0000-0000-0000-000000000000}"/>
          </ac:spMkLst>
        </pc:spChg>
      </pc:sldChg>
    </pc:docChg>
  </pc:docChgLst>
  <pc:docChgLst>
    <pc:chgData name="Datwani, Devesh" userId="S::dbdatwani@wpi.edu::4055350f-d99c-484c-80a3-5e8bcf851962" providerId="AD" clId="Web-{8584D7AA-7CF7-5973-1D4D-2E9987397298}"/>
    <pc:docChg chg="modSld">
      <pc:chgData name="Datwani, Devesh" userId="S::dbdatwani@wpi.edu::4055350f-d99c-484c-80a3-5e8bcf851962" providerId="AD" clId="Web-{8584D7AA-7CF7-5973-1D4D-2E9987397298}" dt="2022-12-10T02:24:33.278" v="18"/>
      <pc:docMkLst>
        <pc:docMk/>
      </pc:docMkLst>
      <pc:sldChg chg="addSp delSp modSp mod modClrScheme chgLayout">
        <pc:chgData name="Datwani, Devesh" userId="S::dbdatwani@wpi.edu::4055350f-d99c-484c-80a3-5e8bcf851962" providerId="AD" clId="Web-{8584D7AA-7CF7-5973-1D4D-2E9987397298}" dt="2022-12-10T02:23:52.463" v="12"/>
        <pc:sldMkLst>
          <pc:docMk/>
          <pc:sldMk cId="2147750930" sldId="260"/>
        </pc:sldMkLst>
        <pc:spChg chg="add del">
          <ac:chgData name="Datwani, Devesh" userId="S::dbdatwani@wpi.edu::4055350f-d99c-484c-80a3-5e8bcf851962" providerId="AD" clId="Web-{8584D7AA-7CF7-5973-1D4D-2E9987397298}" dt="2022-12-10T02:23:52.463" v="12"/>
          <ac:spMkLst>
            <pc:docMk/>
            <pc:sldMk cId="2147750930" sldId="260"/>
            <ac:spMk id="2" creationId="{00000000-0000-0000-0000-000000000000}"/>
          </ac:spMkLst>
        </pc:spChg>
        <pc:spChg chg="mod">
          <ac:chgData name="Datwani, Devesh" userId="S::dbdatwani@wpi.edu::4055350f-d99c-484c-80a3-5e8bcf851962" providerId="AD" clId="Web-{8584D7AA-7CF7-5973-1D4D-2E9987397298}" dt="2022-12-10T02:23:50.291" v="10"/>
          <ac:spMkLst>
            <pc:docMk/>
            <pc:sldMk cId="2147750930" sldId="260"/>
            <ac:spMk id="4" creationId="{00000000-0000-0000-0000-000000000000}"/>
          </ac:spMkLst>
        </pc:spChg>
        <pc:spChg chg="mod">
          <ac:chgData name="Datwani, Devesh" userId="S::dbdatwani@wpi.edu::4055350f-d99c-484c-80a3-5e8bcf851962" providerId="AD" clId="Web-{8584D7AA-7CF7-5973-1D4D-2E9987397298}" dt="2022-12-10T02:23:50.291" v="10"/>
          <ac:spMkLst>
            <pc:docMk/>
            <pc:sldMk cId="2147750930" sldId="260"/>
            <ac:spMk id="499718" creationId="{00000000-0000-0000-0000-000000000000}"/>
          </ac:spMkLst>
        </pc:spChg>
        <pc:spChg chg="add del">
          <ac:chgData name="Datwani, Devesh" userId="S::dbdatwani@wpi.edu::4055350f-d99c-484c-80a3-5e8bcf851962" providerId="AD" clId="Web-{8584D7AA-7CF7-5973-1D4D-2E9987397298}" dt="2022-12-10T02:23:52.463" v="12"/>
          <ac:spMkLst>
            <pc:docMk/>
            <pc:sldMk cId="2147750930" sldId="260"/>
            <ac:spMk id="499719" creationId="{00000000-0000-0000-0000-000000000000}"/>
          </ac:spMkLst>
        </pc:spChg>
        <pc:spChg chg="add del mod">
          <ac:chgData name="Datwani, Devesh" userId="S::dbdatwani@wpi.edu::4055350f-d99c-484c-80a3-5e8bcf851962" providerId="AD" clId="Web-{8584D7AA-7CF7-5973-1D4D-2E9987397298}" dt="2022-12-10T02:23:44.979" v="8"/>
          <ac:spMkLst>
            <pc:docMk/>
            <pc:sldMk cId="2147750930" sldId="260"/>
            <ac:spMk id="499727" creationId="{DB8BCBA3-8C73-2CAF-A553-A137F431E5E8}"/>
          </ac:spMkLst>
        </pc:spChg>
        <pc:spChg chg="add del mod">
          <ac:chgData name="Datwani, Devesh" userId="S::dbdatwani@wpi.edu::4055350f-d99c-484c-80a3-5e8bcf851962" providerId="AD" clId="Web-{8584D7AA-7CF7-5973-1D4D-2E9987397298}" dt="2022-12-10T02:23:44.979" v="8"/>
          <ac:spMkLst>
            <pc:docMk/>
            <pc:sldMk cId="2147750930" sldId="260"/>
            <ac:spMk id="499728" creationId="{A058B0FC-6B9F-A95F-0CE4-587942E12139}"/>
          </ac:spMkLst>
        </pc:spChg>
        <pc:spChg chg="add del mod">
          <ac:chgData name="Datwani, Devesh" userId="S::dbdatwani@wpi.edu::4055350f-d99c-484c-80a3-5e8bcf851962" providerId="AD" clId="Web-{8584D7AA-7CF7-5973-1D4D-2E9987397298}" dt="2022-12-10T02:23:50.291" v="10"/>
          <ac:spMkLst>
            <pc:docMk/>
            <pc:sldMk cId="2147750930" sldId="260"/>
            <ac:spMk id="499731" creationId="{9D6F0524-A958-800E-D269-9BF881081AAC}"/>
          </ac:spMkLst>
        </pc:spChg>
        <pc:spChg chg="add del mod">
          <ac:chgData name="Datwani, Devesh" userId="S::dbdatwani@wpi.edu::4055350f-d99c-484c-80a3-5e8bcf851962" providerId="AD" clId="Web-{8584D7AA-7CF7-5973-1D4D-2E9987397298}" dt="2022-12-10T02:23:50.291" v="10"/>
          <ac:spMkLst>
            <pc:docMk/>
            <pc:sldMk cId="2147750930" sldId="260"/>
            <ac:spMk id="499732" creationId="{3F0D45B5-4BC8-573D-FE7B-00DF399C30D8}"/>
          </ac:spMkLst>
        </pc:spChg>
        <pc:spChg chg="add del">
          <ac:chgData name="Datwani, Devesh" userId="S::dbdatwani@wpi.edu::4055350f-d99c-484c-80a3-5e8bcf851962" providerId="AD" clId="Web-{8584D7AA-7CF7-5973-1D4D-2E9987397298}" dt="2022-12-10T02:23:52.463" v="12"/>
          <ac:spMkLst>
            <pc:docMk/>
            <pc:sldMk cId="2147750930" sldId="260"/>
            <ac:spMk id="499736" creationId="{00000000-0000-0000-0000-000000000000}"/>
          </ac:spMkLst>
        </pc:spChg>
        <pc:graphicFrameChg chg="add del">
          <ac:chgData name="Datwani, Devesh" userId="S::dbdatwani@wpi.edu::4055350f-d99c-484c-80a3-5e8bcf851962" providerId="AD" clId="Web-{8584D7AA-7CF7-5973-1D4D-2E9987397298}" dt="2022-12-10T02:23:37.181" v="2"/>
          <ac:graphicFrameMkLst>
            <pc:docMk/>
            <pc:sldMk cId="2147750930" sldId="260"/>
            <ac:graphicFrameMk id="499721" creationId="{541B9BE6-362B-021C-35C8-F0C51808C595}"/>
          </ac:graphicFrameMkLst>
        </pc:graphicFrameChg>
        <pc:graphicFrameChg chg="add del">
          <ac:chgData name="Datwani, Devesh" userId="S::dbdatwani@wpi.edu::4055350f-d99c-484c-80a3-5e8bcf851962" providerId="AD" clId="Web-{8584D7AA-7CF7-5973-1D4D-2E9987397298}" dt="2022-12-10T02:23:39.697" v="4"/>
          <ac:graphicFrameMkLst>
            <pc:docMk/>
            <pc:sldMk cId="2147750930" sldId="260"/>
            <ac:graphicFrameMk id="499723" creationId="{F0E8CB34-D135-AD47-6966-20B064FA0095}"/>
          </ac:graphicFrameMkLst>
        </pc:graphicFrameChg>
        <pc:graphicFrameChg chg="add del">
          <ac:chgData name="Datwani, Devesh" userId="S::dbdatwani@wpi.edu::4055350f-d99c-484c-80a3-5e8bcf851962" providerId="AD" clId="Web-{8584D7AA-7CF7-5973-1D4D-2E9987397298}" dt="2022-12-10T02:23:42.385" v="6"/>
          <ac:graphicFrameMkLst>
            <pc:docMk/>
            <pc:sldMk cId="2147750930" sldId="260"/>
            <ac:graphicFrameMk id="499725" creationId="{CFC3456B-247A-AA84-0BE7-2B748001759C}"/>
          </ac:graphicFrameMkLst>
        </pc:graphicFrameChg>
        <pc:graphicFrameChg chg="add del mod">
          <ac:chgData name="Datwani, Devesh" userId="S::dbdatwani@wpi.edu::4055350f-d99c-484c-80a3-5e8bcf851962" providerId="AD" clId="Web-{8584D7AA-7CF7-5973-1D4D-2E9987397298}" dt="2022-12-10T02:23:44.979" v="8"/>
          <ac:graphicFrameMkLst>
            <pc:docMk/>
            <pc:sldMk cId="2147750930" sldId="260"/>
            <ac:graphicFrameMk id="499729" creationId="{4DD38C77-650F-3317-6E36-26159F7D92F2}"/>
          </ac:graphicFrameMkLst>
        </pc:graphicFrameChg>
        <pc:graphicFrameChg chg="add del mod">
          <ac:chgData name="Datwani, Devesh" userId="S::dbdatwani@wpi.edu::4055350f-d99c-484c-80a3-5e8bcf851962" providerId="AD" clId="Web-{8584D7AA-7CF7-5973-1D4D-2E9987397298}" dt="2022-12-10T02:23:50.291" v="10"/>
          <ac:graphicFrameMkLst>
            <pc:docMk/>
            <pc:sldMk cId="2147750930" sldId="260"/>
            <ac:graphicFrameMk id="499733" creationId="{C2F01907-7A5E-DE38-9EA5-FEB86B7B58A3}"/>
          </ac:graphicFrameMkLst>
        </pc:graphicFrameChg>
        <pc:graphicFrameChg chg="add del">
          <ac:chgData name="Datwani, Devesh" userId="S::dbdatwani@wpi.edu::4055350f-d99c-484c-80a3-5e8bcf851962" providerId="AD" clId="Web-{8584D7AA-7CF7-5973-1D4D-2E9987397298}" dt="2022-12-10T02:23:52.463" v="12"/>
          <ac:graphicFrameMkLst>
            <pc:docMk/>
            <pc:sldMk cId="2147750930" sldId="260"/>
            <ac:graphicFrameMk id="499735" creationId="{541B9BE6-362B-021C-35C8-F0C51808C595}"/>
          </ac:graphicFrameMkLst>
        </pc:graphicFrameChg>
      </pc:sldChg>
      <pc:sldChg chg="modSp">
        <pc:chgData name="Datwani, Devesh" userId="S::dbdatwani@wpi.edu::4055350f-d99c-484c-80a3-5e8bcf851962" providerId="AD" clId="Web-{8584D7AA-7CF7-5973-1D4D-2E9987397298}" dt="2022-12-10T02:19:25.598" v="0" actId="1076"/>
        <pc:sldMkLst>
          <pc:docMk/>
          <pc:sldMk cId="2824219629" sldId="278"/>
        </pc:sldMkLst>
        <pc:picChg chg="mod">
          <ac:chgData name="Datwani, Devesh" userId="S::dbdatwani@wpi.edu::4055350f-d99c-484c-80a3-5e8bcf851962" providerId="AD" clId="Web-{8584D7AA-7CF7-5973-1D4D-2E9987397298}" dt="2022-12-10T02:19:25.598" v="0" actId="1076"/>
          <ac:picMkLst>
            <pc:docMk/>
            <pc:sldMk cId="2824219629" sldId="278"/>
            <ac:picMk id="6" creationId="{154A17AA-4EF9-42A2-BFB4-B33DC9FF3BBB}"/>
          </ac:picMkLst>
        </pc:picChg>
      </pc:sldChg>
      <pc:sldChg chg="addSp delSp modSp mod modClrScheme chgLayout">
        <pc:chgData name="Datwani, Devesh" userId="S::dbdatwani@wpi.edu::4055350f-d99c-484c-80a3-5e8bcf851962" providerId="AD" clId="Web-{8584D7AA-7CF7-5973-1D4D-2E9987397298}" dt="2022-12-10T02:24:33.278" v="18"/>
        <pc:sldMkLst>
          <pc:docMk/>
          <pc:sldMk cId="132084498" sldId="286"/>
        </pc:sldMkLst>
        <pc:spChg chg="add del">
          <ac:chgData name="Datwani, Devesh" userId="S::dbdatwani@wpi.edu::4055350f-d99c-484c-80a3-5e8bcf851962" providerId="AD" clId="Web-{8584D7AA-7CF7-5973-1D4D-2E9987397298}" dt="2022-12-10T02:24:33.278" v="18"/>
          <ac:spMkLst>
            <pc:docMk/>
            <pc:sldMk cId="132084498" sldId="286"/>
            <ac:spMk id="2" creationId="{00000000-0000-0000-0000-000000000000}"/>
          </ac:spMkLst>
        </pc:spChg>
        <pc:spChg chg="mod">
          <ac:chgData name="Datwani, Devesh" userId="S::dbdatwani@wpi.edu::4055350f-d99c-484c-80a3-5e8bcf851962" providerId="AD" clId="Web-{8584D7AA-7CF7-5973-1D4D-2E9987397298}" dt="2022-12-10T02:24:23.152" v="16"/>
          <ac:spMkLst>
            <pc:docMk/>
            <pc:sldMk cId="132084498" sldId="286"/>
            <ac:spMk id="6" creationId="{00000000-0000-0000-0000-000000000000}"/>
          </ac:spMkLst>
        </pc:spChg>
        <pc:spChg chg="add del">
          <ac:chgData name="Datwani, Devesh" userId="S::dbdatwani@wpi.edu::4055350f-d99c-484c-80a3-5e8bcf851962" providerId="AD" clId="Web-{8584D7AA-7CF7-5973-1D4D-2E9987397298}" dt="2022-12-10T02:24:33.278" v="18"/>
          <ac:spMkLst>
            <pc:docMk/>
            <pc:sldMk cId="132084498" sldId="286"/>
            <ac:spMk id="7" creationId="{9B2BCF27-73A0-9E33-1A7E-5544E9B8EEB3}"/>
          </ac:spMkLst>
        </pc:spChg>
        <pc:spChg chg="mod">
          <ac:chgData name="Datwani, Devesh" userId="S::dbdatwani@wpi.edu::4055350f-d99c-484c-80a3-5e8bcf851962" providerId="AD" clId="Web-{8584D7AA-7CF7-5973-1D4D-2E9987397298}" dt="2022-12-10T02:24:23.152" v="16"/>
          <ac:spMkLst>
            <pc:docMk/>
            <pc:sldMk cId="132084498" sldId="286"/>
            <ac:spMk id="499718" creationId="{00000000-0000-0000-0000-000000000000}"/>
          </ac:spMkLst>
        </pc:spChg>
        <pc:spChg chg="add del mod">
          <ac:chgData name="Datwani, Devesh" userId="S::dbdatwani@wpi.edu::4055350f-d99c-484c-80a3-5e8bcf851962" providerId="AD" clId="Web-{8584D7AA-7CF7-5973-1D4D-2E9987397298}" dt="2022-12-10T02:24:23.152" v="16"/>
          <ac:spMkLst>
            <pc:docMk/>
            <pc:sldMk cId="132084498" sldId="286"/>
            <ac:spMk id="499724" creationId="{64493746-EE25-EC04-1FD7-DB2A43F29A23}"/>
          </ac:spMkLst>
        </pc:spChg>
        <pc:spChg chg="add del mod">
          <ac:chgData name="Datwani, Devesh" userId="S::dbdatwani@wpi.edu::4055350f-d99c-484c-80a3-5e8bcf851962" providerId="AD" clId="Web-{8584D7AA-7CF7-5973-1D4D-2E9987397298}" dt="2022-12-10T02:24:23.152" v="16"/>
          <ac:spMkLst>
            <pc:docMk/>
            <pc:sldMk cId="132084498" sldId="286"/>
            <ac:spMk id="499726" creationId="{5A7A19E6-DD32-756E-5FE0-00CFC88D92AB}"/>
          </ac:spMkLst>
        </pc:spChg>
        <pc:spChg chg="add del">
          <ac:chgData name="Datwani, Devesh" userId="S::dbdatwani@wpi.edu::4055350f-d99c-484c-80a3-5e8bcf851962" providerId="AD" clId="Web-{8584D7AA-7CF7-5973-1D4D-2E9987397298}" dt="2022-12-10T02:24:33.278" v="18"/>
          <ac:spMkLst>
            <pc:docMk/>
            <pc:sldMk cId="132084498" sldId="286"/>
            <ac:spMk id="499728" creationId="{00000000-0000-0000-0000-000000000000}"/>
          </ac:spMkLst>
        </pc:spChg>
        <pc:graphicFrameChg chg="add del">
          <ac:chgData name="Datwani, Devesh" userId="S::dbdatwani@wpi.edu::4055350f-d99c-484c-80a3-5e8bcf851962" providerId="AD" clId="Web-{8584D7AA-7CF7-5973-1D4D-2E9987397298}" dt="2022-12-10T02:24:14.714" v="14"/>
          <ac:graphicFrameMkLst>
            <pc:docMk/>
            <pc:sldMk cId="132084498" sldId="286"/>
            <ac:graphicFrameMk id="499720" creationId="{13E818EF-DEA7-876B-18AB-3927B4669644}"/>
          </ac:graphicFrameMkLst>
        </pc:graphicFrameChg>
        <pc:graphicFrameChg chg="add del mod">
          <ac:chgData name="Datwani, Devesh" userId="S::dbdatwani@wpi.edu::4055350f-d99c-484c-80a3-5e8bcf851962" providerId="AD" clId="Web-{8584D7AA-7CF7-5973-1D4D-2E9987397298}" dt="2022-12-10T02:24:23.152" v="16"/>
          <ac:graphicFrameMkLst>
            <pc:docMk/>
            <pc:sldMk cId="132084498" sldId="286"/>
            <ac:graphicFrameMk id="499722" creationId="{08A3A6E2-5548-F1D1-E8B8-EA6FA7623AFE}"/>
          </ac:graphicFrameMkLst>
        </pc:graphicFrameChg>
        <pc:graphicFrameChg chg="add del">
          <ac:chgData name="Datwani, Devesh" userId="S::dbdatwani@wpi.edu::4055350f-d99c-484c-80a3-5e8bcf851962" providerId="AD" clId="Web-{8584D7AA-7CF7-5973-1D4D-2E9987397298}" dt="2022-12-10T02:24:33.278" v="18"/>
          <ac:graphicFrameMkLst>
            <pc:docMk/>
            <pc:sldMk cId="132084498" sldId="286"/>
            <ac:graphicFrameMk id="499729" creationId="{0F9EBB63-46F0-416F-C983-253B93AEE0D1}"/>
          </ac:graphicFrameMkLst>
        </pc:graphicFrameChg>
      </pc:sldChg>
    </pc:docChg>
  </pc:docChgLst>
  <pc:docChgLst>
    <pc:chgData name="Srinivasan, Gokul" userId="S::gsrinivasan@wpi.edu::6182f2da-c299-4e39-99e0-bc436cd54e1d" providerId="AD" clId="Web-{6F6BB056-2BD1-435F-BD6C-F739D0A1BB5C}"/>
    <pc:docChg chg="delSld modSld">
      <pc:chgData name="Srinivasan, Gokul" userId="S::gsrinivasan@wpi.edu::6182f2da-c299-4e39-99e0-bc436cd54e1d" providerId="AD" clId="Web-{6F6BB056-2BD1-435F-BD6C-F739D0A1BB5C}" dt="2022-12-09T19:19:20.024" v="116" actId="1076"/>
      <pc:docMkLst>
        <pc:docMk/>
      </pc:docMkLst>
      <pc:sldChg chg="addSp delSp modSp">
        <pc:chgData name="Srinivasan, Gokul" userId="S::gsrinivasan@wpi.edu::6182f2da-c299-4e39-99e0-bc436cd54e1d" providerId="AD" clId="Web-{6F6BB056-2BD1-435F-BD6C-F739D0A1BB5C}" dt="2022-12-09T19:13:08.417" v="62" actId="1076"/>
        <pc:sldMkLst>
          <pc:docMk/>
          <pc:sldMk cId="186658401" sldId="274"/>
        </pc:sldMkLst>
        <pc:picChg chg="add mod modCrop">
          <ac:chgData name="Srinivasan, Gokul" userId="S::gsrinivasan@wpi.edu::6182f2da-c299-4e39-99e0-bc436cd54e1d" providerId="AD" clId="Web-{6F6BB056-2BD1-435F-BD6C-F739D0A1BB5C}" dt="2022-12-09T19:13:05.792" v="61" actId="1076"/>
          <ac:picMkLst>
            <pc:docMk/>
            <pc:sldMk cId="186658401" sldId="274"/>
            <ac:picMk id="3" creationId="{5A38CD67-FAE5-1F63-AE26-67D8CF5481D0}"/>
          </ac:picMkLst>
        </pc:picChg>
        <pc:picChg chg="add mod modCrop">
          <ac:chgData name="Srinivasan, Gokul" userId="S::gsrinivasan@wpi.edu::6182f2da-c299-4e39-99e0-bc436cd54e1d" providerId="AD" clId="Web-{6F6BB056-2BD1-435F-BD6C-F739D0A1BB5C}" dt="2022-12-09T19:13:01.229" v="60" actId="1076"/>
          <ac:picMkLst>
            <pc:docMk/>
            <pc:sldMk cId="186658401" sldId="274"/>
            <ac:picMk id="4" creationId="{293E46D4-5595-3B6C-5086-EA1B0301C02C}"/>
          </ac:picMkLst>
        </pc:picChg>
        <pc:picChg chg="add mod modCrop">
          <ac:chgData name="Srinivasan, Gokul" userId="S::gsrinivasan@wpi.edu::6182f2da-c299-4e39-99e0-bc436cd54e1d" providerId="AD" clId="Web-{6F6BB056-2BD1-435F-BD6C-F739D0A1BB5C}" dt="2022-12-09T19:13:08.417" v="62" actId="1076"/>
          <ac:picMkLst>
            <pc:docMk/>
            <pc:sldMk cId="186658401" sldId="274"/>
            <ac:picMk id="6" creationId="{5EEDA2A7-79E7-4034-6C6D-D5FFBB779875}"/>
          </ac:picMkLst>
        </pc:picChg>
        <pc:picChg chg="add mod modCrop">
          <ac:chgData name="Srinivasan, Gokul" userId="S::gsrinivasan@wpi.edu::6182f2da-c299-4e39-99e0-bc436cd54e1d" providerId="AD" clId="Web-{6F6BB056-2BD1-435F-BD6C-F739D0A1BB5C}" dt="2022-12-09T19:12:29.101" v="54"/>
          <ac:picMkLst>
            <pc:docMk/>
            <pc:sldMk cId="186658401" sldId="274"/>
            <ac:picMk id="7" creationId="{158267FD-1F98-0A02-562A-75EC7E5547F5}"/>
          </ac:picMkLst>
        </pc:picChg>
        <pc:picChg chg="del mod">
          <ac:chgData name="Srinivasan, Gokul" userId="S::gsrinivasan@wpi.edu::6182f2da-c299-4e39-99e0-bc436cd54e1d" providerId="AD" clId="Web-{6F6BB056-2BD1-435F-BD6C-F739D0A1BB5C}" dt="2022-12-09T19:09:58.324" v="7"/>
          <ac:picMkLst>
            <pc:docMk/>
            <pc:sldMk cId="186658401" sldId="274"/>
            <ac:picMk id="33" creationId="{4B319C73-1D3C-901B-771D-1EA7D6584CD0}"/>
          </ac:picMkLst>
        </pc:picChg>
        <pc:picChg chg="del mod">
          <ac:chgData name="Srinivasan, Gokul" userId="S::gsrinivasan@wpi.edu::6182f2da-c299-4e39-99e0-bc436cd54e1d" providerId="AD" clId="Web-{6F6BB056-2BD1-435F-BD6C-F739D0A1BB5C}" dt="2022-12-09T19:09:58.324" v="5"/>
          <ac:picMkLst>
            <pc:docMk/>
            <pc:sldMk cId="186658401" sldId="274"/>
            <ac:picMk id="35" creationId="{C7E562ED-4905-1F8F-9AE5-019D7B6FCF56}"/>
          </ac:picMkLst>
        </pc:picChg>
        <pc:picChg chg="del mod">
          <ac:chgData name="Srinivasan, Gokul" userId="S::gsrinivasan@wpi.edu::6182f2da-c299-4e39-99e0-bc436cd54e1d" providerId="AD" clId="Web-{6F6BB056-2BD1-435F-BD6C-F739D0A1BB5C}" dt="2022-12-09T19:09:58.324" v="6"/>
          <ac:picMkLst>
            <pc:docMk/>
            <pc:sldMk cId="186658401" sldId="274"/>
            <ac:picMk id="37" creationId="{0FE6BB2C-4B11-A2C6-6195-56C274108F1A}"/>
          </ac:picMkLst>
        </pc:picChg>
        <pc:picChg chg="del mod">
          <ac:chgData name="Srinivasan, Gokul" userId="S::gsrinivasan@wpi.edu::6182f2da-c299-4e39-99e0-bc436cd54e1d" providerId="AD" clId="Web-{6F6BB056-2BD1-435F-BD6C-F739D0A1BB5C}" dt="2022-12-09T19:09:58.324" v="4"/>
          <ac:picMkLst>
            <pc:docMk/>
            <pc:sldMk cId="186658401" sldId="274"/>
            <ac:picMk id="39" creationId="{BADD6D0D-C373-550F-B6CF-AC4569E2928A}"/>
          </ac:picMkLst>
        </pc:picChg>
      </pc:sldChg>
      <pc:sldChg chg="addSp delSp modSp">
        <pc:chgData name="Srinivasan, Gokul" userId="S::gsrinivasan@wpi.edu::6182f2da-c299-4e39-99e0-bc436cd54e1d" providerId="AD" clId="Web-{6F6BB056-2BD1-435F-BD6C-F739D0A1BB5C}" dt="2022-12-09T19:19:20.024" v="116" actId="1076"/>
        <pc:sldMkLst>
          <pc:docMk/>
          <pc:sldMk cId="1437909921" sldId="280"/>
        </pc:sldMkLst>
        <pc:spChg chg="mod">
          <ac:chgData name="Srinivasan, Gokul" userId="S::gsrinivasan@wpi.edu::6182f2da-c299-4e39-99e0-bc436cd54e1d" providerId="AD" clId="Web-{6F6BB056-2BD1-435F-BD6C-F739D0A1BB5C}" dt="2022-12-09T19:13:20.574" v="63" actId="20577"/>
          <ac:spMkLst>
            <pc:docMk/>
            <pc:sldMk cId="1437909921" sldId="280"/>
            <ac:spMk id="2" creationId="{5DC72455-3C04-718D-1DA4-016B72FFC4EC}"/>
          </ac:spMkLst>
        </pc:spChg>
        <pc:picChg chg="add mod modCrop">
          <ac:chgData name="Srinivasan, Gokul" userId="S::gsrinivasan@wpi.edu::6182f2da-c299-4e39-99e0-bc436cd54e1d" providerId="AD" clId="Web-{6F6BB056-2BD1-435F-BD6C-F739D0A1BB5C}" dt="2022-12-09T19:17:26.937" v="106" actId="1076"/>
          <ac:picMkLst>
            <pc:docMk/>
            <pc:sldMk cId="1437909921" sldId="280"/>
            <ac:picMk id="3" creationId="{8E875DFB-2696-37CB-A1D8-DDD043A861D6}"/>
          </ac:picMkLst>
        </pc:picChg>
        <pc:picChg chg="del">
          <ac:chgData name="Srinivasan, Gokul" userId="S::gsrinivasan@wpi.edu::6182f2da-c299-4e39-99e0-bc436cd54e1d" providerId="AD" clId="Web-{6F6BB056-2BD1-435F-BD6C-F739D0A1BB5C}" dt="2022-12-09T19:14:47.909" v="64"/>
          <ac:picMkLst>
            <pc:docMk/>
            <pc:sldMk cId="1437909921" sldId="280"/>
            <ac:picMk id="4" creationId="{B2BCC98D-F685-EA61-172D-34780562DCB4}"/>
          </ac:picMkLst>
        </pc:picChg>
        <pc:picChg chg="add mod modCrop">
          <ac:chgData name="Srinivasan, Gokul" userId="S::gsrinivasan@wpi.edu::6182f2da-c299-4e39-99e0-bc436cd54e1d" providerId="AD" clId="Web-{6F6BB056-2BD1-435F-BD6C-F739D0A1BB5C}" dt="2022-12-09T19:17:27.015" v="107" actId="1076"/>
          <ac:picMkLst>
            <pc:docMk/>
            <pc:sldMk cId="1437909921" sldId="280"/>
            <ac:picMk id="6" creationId="{0E8B2484-A0DF-C9C9-0B45-CD46A9FEC09A}"/>
          </ac:picMkLst>
        </pc:picChg>
        <pc:picChg chg="del">
          <ac:chgData name="Srinivasan, Gokul" userId="S::gsrinivasan@wpi.edu::6182f2da-c299-4e39-99e0-bc436cd54e1d" providerId="AD" clId="Web-{6F6BB056-2BD1-435F-BD6C-F739D0A1BB5C}" dt="2022-12-09T19:14:48.597" v="65"/>
          <ac:picMkLst>
            <pc:docMk/>
            <pc:sldMk cId="1437909921" sldId="280"/>
            <ac:picMk id="7" creationId="{41D64494-0158-BF80-3253-1C69348BF4EB}"/>
          </ac:picMkLst>
        </pc:picChg>
        <pc:picChg chg="add mod modCrop">
          <ac:chgData name="Srinivasan, Gokul" userId="S::gsrinivasan@wpi.edu::6182f2da-c299-4e39-99e0-bc436cd54e1d" providerId="AD" clId="Web-{6F6BB056-2BD1-435F-BD6C-F739D0A1BB5C}" dt="2022-12-09T19:19:20.024" v="116" actId="1076"/>
          <ac:picMkLst>
            <pc:docMk/>
            <pc:sldMk cId="1437909921" sldId="280"/>
            <ac:picMk id="8" creationId="{A4EE6D95-B631-BFCA-E122-549F515D9F05}"/>
          </ac:picMkLst>
        </pc:picChg>
        <pc:picChg chg="add mod modCrop">
          <ac:chgData name="Srinivasan, Gokul" userId="S::gsrinivasan@wpi.edu::6182f2da-c299-4e39-99e0-bc436cd54e1d" providerId="AD" clId="Web-{6F6BB056-2BD1-435F-BD6C-F739D0A1BB5C}" dt="2022-12-09T19:19:15.539" v="115" actId="1076"/>
          <ac:picMkLst>
            <pc:docMk/>
            <pc:sldMk cId="1437909921" sldId="280"/>
            <ac:picMk id="9" creationId="{B6833D2B-3502-0756-DD57-0659ABD167DC}"/>
          </ac:picMkLst>
        </pc:picChg>
      </pc:sldChg>
      <pc:sldChg chg="del">
        <pc:chgData name="Srinivasan, Gokul" userId="S::gsrinivasan@wpi.edu::6182f2da-c299-4e39-99e0-bc436cd54e1d" providerId="AD" clId="Web-{6F6BB056-2BD1-435F-BD6C-F739D0A1BB5C}" dt="2022-12-09T19:17:55.283" v="109"/>
        <pc:sldMkLst>
          <pc:docMk/>
          <pc:sldMk cId="1153638589" sldId="282"/>
        </pc:sldMkLst>
      </pc:sldChg>
    </pc:docChg>
  </pc:docChgLst>
  <pc:docChgLst>
    <pc:chgData name="Srinivasan, Gokul" userId="S::gsrinivasan@wpi.edu::6182f2da-c299-4e39-99e0-bc436cd54e1d" providerId="AD" clId="Web-{2A063470-DC1A-4A40-97D5-2A7406B5C5B3}"/>
    <pc:docChg chg="modSld">
      <pc:chgData name="Srinivasan, Gokul" userId="S::gsrinivasan@wpi.edu::6182f2da-c299-4e39-99e0-bc436cd54e1d" providerId="AD" clId="Web-{2A063470-DC1A-4A40-97D5-2A7406B5C5B3}" dt="2022-12-09T18:55:11.406" v="5" actId="20577"/>
      <pc:docMkLst>
        <pc:docMk/>
      </pc:docMkLst>
      <pc:sldChg chg="modSp">
        <pc:chgData name="Srinivasan, Gokul" userId="S::gsrinivasan@wpi.edu::6182f2da-c299-4e39-99e0-bc436cd54e1d" providerId="AD" clId="Web-{2A063470-DC1A-4A40-97D5-2A7406B5C5B3}" dt="2022-12-09T18:55:11.406" v="5" actId="20577"/>
        <pc:sldMkLst>
          <pc:docMk/>
          <pc:sldMk cId="186658401" sldId="274"/>
        </pc:sldMkLst>
        <pc:spChg chg="mod">
          <ac:chgData name="Srinivasan, Gokul" userId="S::gsrinivasan@wpi.edu::6182f2da-c299-4e39-99e0-bc436cd54e1d" providerId="AD" clId="Web-{2A063470-DC1A-4A40-97D5-2A7406B5C5B3}" dt="2022-12-09T18:55:11.406" v="5" actId="20577"/>
          <ac:spMkLst>
            <pc:docMk/>
            <pc:sldMk cId="186658401" sldId="274"/>
            <ac:spMk id="2" creationId="{5DC72455-3C04-718D-1DA4-016B72FFC4EC}"/>
          </ac:spMkLst>
        </pc:spChg>
      </pc:sldChg>
      <pc:sldChg chg="modSp">
        <pc:chgData name="Srinivasan, Gokul" userId="S::gsrinivasan@wpi.edu::6182f2da-c299-4e39-99e0-bc436cd54e1d" providerId="AD" clId="Web-{2A063470-DC1A-4A40-97D5-2A7406B5C5B3}" dt="2022-12-09T18:55:08.234" v="4" actId="20577"/>
        <pc:sldMkLst>
          <pc:docMk/>
          <pc:sldMk cId="1437909921" sldId="280"/>
        </pc:sldMkLst>
        <pc:spChg chg="mod">
          <ac:chgData name="Srinivasan, Gokul" userId="S::gsrinivasan@wpi.edu::6182f2da-c299-4e39-99e0-bc436cd54e1d" providerId="AD" clId="Web-{2A063470-DC1A-4A40-97D5-2A7406B5C5B3}" dt="2022-12-09T18:55:08.234" v="4" actId="20577"/>
          <ac:spMkLst>
            <pc:docMk/>
            <pc:sldMk cId="1437909921" sldId="280"/>
            <ac:spMk id="2" creationId="{5DC72455-3C04-718D-1DA4-016B72FFC4EC}"/>
          </ac:spMkLst>
        </pc:spChg>
      </pc:sldChg>
      <pc:sldChg chg="addSp delSp modSp">
        <pc:chgData name="Srinivasan, Gokul" userId="S::gsrinivasan@wpi.edu::6182f2da-c299-4e39-99e0-bc436cd54e1d" providerId="AD" clId="Web-{2A063470-DC1A-4A40-97D5-2A7406B5C5B3}" dt="2022-12-09T18:55:01.749" v="2" actId="20577"/>
        <pc:sldMkLst>
          <pc:docMk/>
          <pc:sldMk cId="581601689" sldId="281"/>
        </pc:sldMkLst>
        <pc:spChg chg="mod">
          <ac:chgData name="Srinivasan, Gokul" userId="S::gsrinivasan@wpi.edu::6182f2da-c299-4e39-99e0-bc436cd54e1d" providerId="AD" clId="Web-{2A063470-DC1A-4A40-97D5-2A7406B5C5B3}" dt="2022-12-09T18:55:01.749" v="2" actId="20577"/>
          <ac:spMkLst>
            <pc:docMk/>
            <pc:sldMk cId="581601689" sldId="281"/>
            <ac:spMk id="2" creationId="{BDC1194F-9329-7ABB-2BA2-F79383BDD244}"/>
          </ac:spMkLst>
        </pc:spChg>
        <pc:spChg chg="add del mod">
          <ac:chgData name="Srinivasan, Gokul" userId="S::gsrinivasan@wpi.edu::6182f2da-c299-4e39-99e0-bc436cd54e1d" providerId="AD" clId="Web-{2A063470-DC1A-4A40-97D5-2A7406B5C5B3}" dt="2022-12-09T18:54:49.983" v="1"/>
          <ac:spMkLst>
            <pc:docMk/>
            <pc:sldMk cId="581601689" sldId="281"/>
            <ac:spMk id="7" creationId="{673DE886-E8ED-6762-7FE5-5F51B8A805A4}"/>
          </ac:spMkLst>
        </pc:spChg>
        <pc:picChg chg="del">
          <ac:chgData name="Srinivasan, Gokul" userId="S::gsrinivasan@wpi.edu::6182f2da-c299-4e39-99e0-bc436cd54e1d" providerId="AD" clId="Web-{2A063470-DC1A-4A40-97D5-2A7406B5C5B3}" dt="2022-12-09T18:54:40.967" v="0"/>
          <ac:picMkLst>
            <pc:docMk/>
            <pc:sldMk cId="581601689" sldId="281"/>
            <ac:picMk id="6" creationId="{A34E9F22-E556-7F2F-EF86-5F009F9340B3}"/>
          </ac:picMkLst>
        </pc:picChg>
        <pc:picChg chg="add mod ord">
          <ac:chgData name="Srinivasan, Gokul" userId="S::gsrinivasan@wpi.edu::6182f2da-c299-4e39-99e0-bc436cd54e1d" providerId="AD" clId="Web-{2A063470-DC1A-4A40-97D5-2A7406B5C5B3}" dt="2022-12-09T18:54:49.983" v="1"/>
          <ac:picMkLst>
            <pc:docMk/>
            <pc:sldMk cId="581601689" sldId="281"/>
            <ac:picMk id="8" creationId="{B337AA7F-CF04-8231-F0F3-59135050C1DE}"/>
          </ac:picMkLst>
        </pc:picChg>
      </pc:sldChg>
      <pc:sldChg chg="modSp">
        <pc:chgData name="Srinivasan, Gokul" userId="S::gsrinivasan@wpi.edu::6182f2da-c299-4e39-99e0-bc436cd54e1d" providerId="AD" clId="Web-{2A063470-DC1A-4A40-97D5-2A7406B5C5B3}" dt="2022-12-09T18:55:05.031" v="3" actId="20577"/>
        <pc:sldMkLst>
          <pc:docMk/>
          <pc:sldMk cId="1153638589" sldId="282"/>
        </pc:sldMkLst>
        <pc:spChg chg="mod">
          <ac:chgData name="Srinivasan, Gokul" userId="S::gsrinivasan@wpi.edu::6182f2da-c299-4e39-99e0-bc436cd54e1d" providerId="AD" clId="Web-{2A063470-DC1A-4A40-97D5-2A7406B5C5B3}" dt="2022-12-09T18:55:05.031" v="3" actId="20577"/>
          <ac:spMkLst>
            <pc:docMk/>
            <pc:sldMk cId="1153638589" sldId="282"/>
            <ac:spMk id="2" creationId="{5DC72455-3C04-718D-1DA4-016B72FFC4EC}"/>
          </ac:spMkLst>
        </pc:spChg>
      </pc:sldChg>
    </pc:docChg>
  </pc:docChgLst>
  <pc:docChgLst>
    <pc:chgData name="Srinivasan, Gokul" userId="6182f2da-c299-4e39-99e0-bc436cd54e1d" providerId="ADAL" clId="{94FD3C8C-80A6-40E1-8BBD-0AF382DCAAC8}"/>
    <pc:docChg chg="undo custSel delSld modSld">
      <pc:chgData name="Srinivasan, Gokul" userId="6182f2da-c299-4e39-99e0-bc436cd54e1d" providerId="ADAL" clId="{94FD3C8C-80A6-40E1-8BBD-0AF382DCAAC8}" dt="2022-12-16T19:43:35.453" v="765"/>
      <pc:docMkLst>
        <pc:docMk/>
      </pc:docMkLst>
      <pc:sldChg chg="addSp delSp modSp mod">
        <pc:chgData name="Srinivasan, Gokul" userId="6182f2da-c299-4e39-99e0-bc436cd54e1d" providerId="ADAL" clId="{94FD3C8C-80A6-40E1-8BBD-0AF382DCAAC8}" dt="2022-12-16T04:36:59.077" v="399" actId="20577"/>
        <pc:sldMkLst>
          <pc:docMk/>
          <pc:sldMk cId="2147750930" sldId="260"/>
        </pc:sldMkLst>
        <pc:spChg chg="add mod">
          <ac:chgData name="Srinivasan, Gokul" userId="6182f2da-c299-4e39-99e0-bc436cd54e1d" providerId="ADAL" clId="{94FD3C8C-80A6-40E1-8BBD-0AF382DCAAC8}" dt="2022-12-16T04:34:15.616" v="371" actId="1076"/>
          <ac:spMkLst>
            <pc:docMk/>
            <pc:sldMk cId="2147750930" sldId="260"/>
            <ac:spMk id="3" creationId="{7D487CCE-312C-5399-C6F8-EAB3B33D8C31}"/>
          </ac:spMkLst>
        </pc:spChg>
        <pc:spChg chg="mod">
          <ac:chgData name="Srinivasan, Gokul" userId="6182f2da-c299-4e39-99e0-bc436cd54e1d" providerId="ADAL" clId="{94FD3C8C-80A6-40E1-8BBD-0AF382DCAAC8}" dt="2022-12-16T04:33:11.746" v="325" actId="1076"/>
          <ac:spMkLst>
            <pc:docMk/>
            <pc:sldMk cId="2147750930" sldId="260"/>
            <ac:spMk id="9" creationId="{B7B79E07-1F0C-4679-BAE1-95D7D98F50B3}"/>
          </ac:spMkLst>
        </pc:spChg>
        <pc:spChg chg="mod">
          <ac:chgData name="Srinivasan, Gokul" userId="6182f2da-c299-4e39-99e0-bc436cd54e1d" providerId="ADAL" clId="{94FD3C8C-80A6-40E1-8BBD-0AF382DCAAC8}" dt="2022-12-16T04:36:59.077" v="399" actId="20577"/>
          <ac:spMkLst>
            <pc:docMk/>
            <pc:sldMk cId="2147750930" sldId="260"/>
            <ac:spMk id="499718" creationId="{00000000-0000-0000-0000-000000000000}"/>
          </ac:spMkLst>
        </pc:spChg>
        <pc:graphicFrameChg chg="add mod modGraphic">
          <ac:chgData name="Srinivasan, Gokul" userId="6182f2da-c299-4e39-99e0-bc436cd54e1d" providerId="ADAL" clId="{94FD3C8C-80A6-40E1-8BBD-0AF382DCAAC8}" dt="2022-12-16T04:36:06.362" v="381"/>
          <ac:graphicFrameMkLst>
            <pc:docMk/>
            <pc:sldMk cId="2147750930" sldId="260"/>
            <ac:graphicFrameMk id="2" creationId="{1041BBBB-5CD7-C06D-290F-02A3829C53A3}"/>
          </ac:graphicFrameMkLst>
        </pc:graphicFrameChg>
        <pc:graphicFrameChg chg="add del mod">
          <ac:chgData name="Srinivasan, Gokul" userId="6182f2da-c299-4e39-99e0-bc436cd54e1d" providerId="ADAL" clId="{94FD3C8C-80A6-40E1-8BBD-0AF382DCAAC8}" dt="2022-12-16T04:35:49.375" v="380" actId="478"/>
          <ac:graphicFrameMkLst>
            <pc:docMk/>
            <pc:sldMk cId="2147750930" sldId="260"/>
            <ac:graphicFrameMk id="5" creationId="{C4AF536C-AA3E-921F-5457-662D5E9C28E4}"/>
          </ac:graphicFrameMkLst>
        </pc:graphicFrameChg>
        <pc:graphicFrameChg chg="add del mod">
          <ac:chgData name="Srinivasan, Gokul" userId="6182f2da-c299-4e39-99e0-bc436cd54e1d" providerId="ADAL" clId="{94FD3C8C-80A6-40E1-8BBD-0AF382DCAAC8}" dt="2022-12-16T04:35:43.922" v="379" actId="478"/>
          <ac:graphicFrameMkLst>
            <pc:docMk/>
            <pc:sldMk cId="2147750930" sldId="260"/>
            <ac:graphicFrameMk id="7" creationId="{33E49AB9-907F-BEDC-69EA-71924C0B4D37}"/>
          </ac:graphicFrameMkLst>
        </pc:graphicFrameChg>
        <pc:graphicFrameChg chg="add del mod">
          <ac:chgData name="Srinivasan, Gokul" userId="6182f2da-c299-4e39-99e0-bc436cd54e1d" providerId="ADAL" clId="{94FD3C8C-80A6-40E1-8BBD-0AF382DCAAC8}" dt="2022-12-16T04:35:36.710" v="378"/>
          <ac:graphicFrameMkLst>
            <pc:docMk/>
            <pc:sldMk cId="2147750930" sldId="260"/>
            <ac:graphicFrameMk id="8" creationId="{9E715AB5-7D5B-F164-B428-B82E46965FB9}"/>
          </ac:graphicFrameMkLst>
        </pc:graphicFrameChg>
        <pc:picChg chg="mod">
          <ac:chgData name="Srinivasan, Gokul" userId="6182f2da-c299-4e39-99e0-bc436cd54e1d" providerId="ADAL" clId="{94FD3C8C-80A6-40E1-8BBD-0AF382DCAAC8}" dt="2022-12-16T04:33:06.794" v="324" actId="1076"/>
          <ac:picMkLst>
            <pc:docMk/>
            <pc:sldMk cId="2147750930" sldId="260"/>
            <ac:picMk id="6" creationId="{3A0C72EC-D8BA-C18D-E290-90F92CBD3E3F}"/>
          </ac:picMkLst>
        </pc:picChg>
      </pc:sldChg>
      <pc:sldChg chg="modSp mod">
        <pc:chgData name="Srinivasan, Gokul" userId="6182f2da-c299-4e39-99e0-bc436cd54e1d" providerId="ADAL" clId="{94FD3C8C-80A6-40E1-8BBD-0AF382DCAAC8}" dt="2022-12-16T03:26:07.082" v="8" actId="20577"/>
        <pc:sldMkLst>
          <pc:docMk/>
          <pc:sldMk cId="724485874" sldId="262"/>
        </pc:sldMkLst>
        <pc:spChg chg="mod">
          <ac:chgData name="Srinivasan, Gokul" userId="6182f2da-c299-4e39-99e0-bc436cd54e1d" providerId="ADAL" clId="{94FD3C8C-80A6-40E1-8BBD-0AF382DCAAC8}" dt="2022-12-16T03:26:00.920" v="4" actId="20577"/>
          <ac:spMkLst>
            <pc:docMk/>
            <pc:sldMk cId="724485874" sldId="262"/>
            <ac:spMk id="7" creationId="{99160412-AD24-F6D7-D74A-EAF116BDFEFD}"/>
          </ac:spMkLst>
        </pc:spChg>
        <pc:spChg chg="mod">
          <ac:chgData name="Srinivasan, Gokul" userId="6182f2da-c299-4e39-99e0-bc436cd54e1d" providerId="ADAL" clId="{94FD3C8C-80A6-40E1-8BBD-0AF382DCAAC8}" dt="2022-12-16T03:26:07.082" v="8" actId="20577"/>
          <ac:spMkLst>
            <pc:docMk/>
            <pc:sldMk cId="724485874" sldId="262"/>
            <ac:spMk id="8" creationId="{460A17F4-A6FE-2E72-BEA6-2BBAD54C20D6}"/>
          </ac:spMkLst>
        </pc:spChg>
      </pc:sldChg>
      <pc:sldChg chg="addSp modSp mod modAnim">
        <pc:chgData name="Srinivasan, Gokul" userId="6182f2da-c299-4e39-99e0-bc436cd54e1d" providerId="ADAL" clId="{94FD3C8C-80A6-40E1-8BBD-0AF382DCAAC8}" dt="2022-12-16T18:49:50.608" v="761" actId="12788"/>
        <pc:sldMkLst>
          <pc:docMk/>
          <pc:sldMk cId="94690185" sldId="273"/>
        </pc:sldMkLst>
        <pc:spChg chg="mod">
          <ac:chgData name="Srinivasan, Gokul" userId="6182f2da-c299-4e39-99e0-bc436cd54e1d" providerId="ADAL" clId="{94FD3C8C-80A6-40E1-8BBD-0AF382DCAAC8}" dt="2022-12-16T18:49:47.443" v="760" actId="164"/>
          <ac:spMkLst>
            <pc:docMk/>
            <pc:sldMk cId="94690185" sldId="273"/>
            <ac:spMk id="8" creationId="{11A944AB-4D80-B59F-F158-29995FC4F4EB}"/>
          </ac:spMkLst>
        </pc:spChg>
        <pc:grpChg chg="add mod">
          <ac:chgData name="Srinivasan, Gokul" userId="6182f2da-c299-4e39-99e0-bc436cd54e1d" providerId="ADAL" clId="{94FD3C8C-80A6-40E1-8BBD-0AF382DCAAC8}" dt="2022-12-16T18:49:50.608" v="761" actId="12788"/>
          <ac:grpSpMkLst>
            <pc:docMk/>
            <pc:sldMk cId="94690185" sldId="273"/>
            <ac:grpSpMk id="7" creationId="{C90CBFFE-1A19-4D19-5EAA-77D726CC3E73}"/>
          </ac:grpSpMkLst>
        </pc:grpChg>
        <pc:picChg chg="mod">
          <ac:chgData name="Srinivasan, Gokul" userId="6182f2da-c299-4e39-99e0-bc436cd54e1d" providerId="ADAL" clId="{94FD3C8C-80A6-40E1-8BBD-0AF382DCAAC8}" dt="2022-12-16T18:49:47.443" v="760" actId="164"/>
          <ac:picMkLst>
            <pc:docMk/>
            <pc:sldMk cId="94690185" sldId="273"/>
            <ac:picMk id="9" creationId="{1CCB4937-C3F4-9F8D-9A52-4E1E160ED55F}"/>
          </ac:picMkLst>
        </pc:picChg>
        <pc:picChg chg="mod">
          <ac:chgData name="Srinivasan, Gokul" userId="6182f2da-c299-4e39-99e0-bc436cd54e1d" providerId="ADAL" clId="{94FD3C8C-80A6-40E1-8BBD-0AF382DCAAC8}" dt="2022-12-16T18:49:47.443" v="760" actId="164"/>
          <ac:picMkLst>
            <pc:docMk/>
            <pc:sldMk cId="94690185" sldId="273"/>
            <ac:picMk id="12" creationId="{8C175E59-F8DC-7221-61DB-1BBDAA47A1CE}"/>
          </ac:picMkLst>
        </pc:picChg>
      </pc:sldChg>
      <pc:sldChg chg="modSp mod">
        <pc:chgData name="Srinivasan, Gokul" userId="6182f2da-c299-4e39-99e0-bc436cd54e1d" providerId="ADAL" clId="{94FD3C8C-80A6-40E1-8BBD-0AF382DCAAC8}" dt="2022-12-16T04:16:18.371" v="84" actId="403"/>
        <pc:sldMkLst>
          <pc:docMk/>
          <pc:sldMk cId="1437909921" sldId="280"/>
        </pc:sldMkLst>
        <pc:spChg chg="mod">
          <ac:chgData name="Srinivasan, Gokul" userId="6182f2da-c299-4e39-99e0-bc436cd54e1d" providerId="ADAL" clId="{94FD3C8C-80A6-40E1-8BBD-0AF382DCAAC8}" dt="2022-12-16T04:16:18.371" v="84" actId="403"/>
          <ac:spMkLst>
            <pc:docMk/>
            <pc:sldMk cId="1437909921" sldId="280"/>
            <ac:spMk id="13" creationId="{4B44CDFF-1507-F4EB-9DF8-E75014AB6351}"/>
          </ac:spMkLst>
        </pc:spChg>
      </pc:sldChg>
      <pc:sldChg chg="modNotesTx">
        <pc:chgData name="Srinivasan, Gokul" userId="6182f2da-c299-4e39-99e0-bc436cd54e1d" providerId="ADAL" clId="{94FD3C8C-80A6-40E1-8BBD-0AF382DCAAC8}" dt="2022-12-16T03:42:22.531" v="17" actId="20577"/>
        <pc:sldMkLst>
          <pc:docMk/>
          <pc:sldMk cId="581601689" sldId="281"/>
        </pc:sldMkLst>
      </pc:sldChg>
      <pc:sldChg chg="modSp">
        <pc:chgData name="Srinivasan, Gokul" userId="6182f2da-c299-4e39-99e0-bc436cd54e1d" providerId="ADAL" clId="{94FD3C8C-80A6-40E1-8BBD-0AF382DCAAC8}" dt="2022-12-16T03:23:02.019" v="0" actId="20577"/>
        <pc:sldMkLst>
          <pc:docMk/>
          <pc:sldMk cId="4176144719" sldId="289"/>
        </pc:sldMkLst>
        <pc:graphicFrameChg chg="mod">
          <ac:chgData name="Srinivasan, Gokul" userId="6182f2da-c299-4e39-99e0-bc436cd54e1d" providerId="ADAL" clId="{94FD3C8C-80A6-40E1-8BBD-0AF382DCAAC8}" dt="2022-12-16T03:23:02.019" v="0" actId="20577"/>
          <ac:graphicFrameMkLst>
            <pc:docMk/>
            <pc:sldMk cId="4176144719" sldId="289"/>
            <ac:graphicFrameMk id="3" creationId="{2A6A568E-669B-D61C-9FE4-FEBC93A2AB20}"/>
          </ac:graphicFrameMkLst>
        </pc:graphicFrameChg>
      </pc:sldChg>
      <pc:sldChg chg="addSp modSp mod modAnim">
        <pc:chgData name="Srinivasan, Gokul" userId="6182f2da-c299-4e39-99e0-bc436cd54e1d" providerId="ADAL" clId="{94FD3C8C-80A6-40E1-8BBD-0AF382DCAAC8}" dt="2022-12-16T19:43:35.453" v="765"/>
        <pc:sldMkLst>
          <pc:docMk/>
          <pc:sldMk cId="3874253260" sldId="290"/>
        </pc:sldMkLst>
        <pc:spChg chg="add mod">
          <ac:chgData name="Srinivasan, Gokul" userId="6182f2da-c299-4e39-99e0-bc436cd54e1d" providerId="ADAL" clId="{94FD3C8C-80A6-40E1-8BBD-0AF382DCAAC8}" dt="2022-12-16T04:21:33.147" v="195" actId="20577"/>
          <ac:spMkLst>
            <pc:docMk/>
            <pc:sldMk cId="3874253260" sldId="290"/>
            <ac:spMk id="2" creationId="{FF27FFF0-45CC-A6F2-50D5-6D66055ABF5F}"/>
          </ac:spMkLst>
        </pc:spChg>
        <pc:cxnChg chg="add mod">
          <ac:chgData name="Srinivasan, Gokul" userId="6182f2da-c299-4e39-99e0-bc436cd54e1d" providerId="ADAL" clId="{94FD3C8C-80A6-40E1-8BBD-0AF382DCAAC8}" dt="2022-12-16T04:21:07.777" v="156" actId="1076"/>
          <ac:cxnSpMkLst>
            <pc:docMk/>
            <pc:sldMk cId="3874253260" sldId="290"/>
            <ac:cxnSpMk id="4" creationId="{E6B3115D-F448-1CD9-3AB5-86ED5C301D95}"/>
          </ac:cxnSpMkLst>
        </pc:cxnChg>
        <pc:cxnChg chg="add mod">
          <ac:chgData name="Srinivasan, Gokul" userId="6182f2da-c299-4e39-99e0-bc436cd54e1d" providerId="ADAL" clId="{94FD3C8C-80A6-40E1-8BBD-0AF382DCAAC8}" dt="2022-12-16T04:21:57.408" v="198" actId="14100"/>
          <ac:cxnSpMkLst>
            <pc:docMk/>
            <pc:sldMk cId="3874253260" sldId="290"/>
            <ac:cxnSpMk id="8" creationId="{E75DD1A3-F62F-BFBD-5DE1-A6442C062259}"/>
          </ac:cxnSpMkLst>
        </pc:cxnChg>
      </pc:sldChg>
      <pc:sldChg chg="modAnim">
        <pc:chgData name="Srinivasan, Gokul" userId="6182f2da-c299-4e39-99e0-bc436cd54e1d" providerId="ADAL" clId="{94FD3C8C-80A6-40E1-8BBD-0AF382DCAAC8}" dt="2022-12-16T19:13:10.364" v="762"/>
        <pc:sldMkLst>
          <pc:docMk/>
          <pc:sldMk cId="3738803196" sldId="291"/>
        </pc:sldMkLst>
      </pc:sldChg>
      <pc:sldChg chg="modSp mod">
        <pc:chgData name="Srinivasan, Gokul" userId="6182f2da-c299-4e39-99e0-bc436cd54e1d" providerId="ADAL" clId="{94FD3C8C-80A6-40E1-8BBD-0AF382DCAAC8}" dt="2022-12-16T04:16:30.744" v="99" actId="403"/>
        <pc:sldMkLst>
          <pc:docMk/>
          <pc:sldMk cId="2361854799" sldId="297"/>
        </pc:sldMkLst>
        <pc:spChg chg="mod">
          <ac:chgData name="Srinivasan, Gokul" userId="6182f2da-c299-4e39-99e0-bc436cd54e1d" providerId="ADAL" clId="{94FD3C8C-80A6-40E1-8BBD-0AF382DCAAC8}" dt="2022-12-16T04:16:30.744" v="99" actId="403"/>
          <ac:spMkLst>
            <pc:docMk/>
            <pc:sldMk cId="2361854799" sldId="297"/>
            <ac:spMk id="12" creationId="{69B4F327-A2B6-5AC9-B4C4-F89126E998EE}"/>
          </ac:spMkLst>
        </pc:spChg>
      </pc:sldChg>
      <pc:sldChg chg="modSp mod">
        <pc:chgData name="Srinivasan, Gokul" userId="6182f2da-c299-4e39-99e0-bc436cd54e1d" providerId="ADAL" clId="{94FD3C8C-80A6-40E1-8BBD-0AF382DCAAC8}" dt="2022-12-16T04:37:05.162" v="409" actId="20577"/>
        <pc:sldMkLst>
          <pc:docMk/>
          <pc:sldMk cId="3944094530" sldId="298"/>
        </pc:sldMkLst>
        <pc:spChg chg="mod">
          <ac:chgData name="Srinivasan, Gokul" userId="6182f2da-c299-4e39-99e0-bc436cd54e1d" providerId="ADAL" clId="{94FD3C8C-80A6-40E1-8BBD-0AF382DCAAC8}" dt="2022-12-16T04:37:05.162" v="409" actId="20577"/>
          <ac:spMkLst>
            <pc:docMk/>
            <pc:sldMk cId="3944094530" sldId="298"/>
            <ac:spMk id="499718" creationId="{00000000-0000-0000-0000-000000000000}"/>
          </ac:spMkLst>
        </pc:spChg>
      </pc:sldChg>
      <pc:sldChg chg="modSp mod">
        <pc:chgData name="Srinivasan, Gokul" userId="6182f2da-c299-4e39-99e0-bc436cd54e1d" providerId="ADAL" clId="{94FD3C8C-80A6-40E1-8BBD-0AF382DCAAC8}" dt="2022-12-16T04:15:55.907" v="67" actId="255"/>
        <pc:sldMkLst>
          <pc:docMk/>
          <pc:sldMk cId="3693230396" sldId="299"/>
        </pc:sldMkLst>
        <pc:spChg chg="mod">
          <ac:chgData name="Srinivasan, Gokul" userId="6182f2da-c299-4e39-99e0-bc436cd54e1d" providerId="ADAL" clId="{94FD3C8C-80A6-40E1-8BBD-0AF382DCAAC8}" dt="2022-12-16T04:15:55.907" v="67" actId="255"/>
          <ac:spMkLst>
            <pc:docMk/>
            <pc:sldMk cId="3693230396" sldId="299"/>
            <ac:spMk id="3" creationId="{32E9CBA5-DC12-0EC6-3CB4-0E40AEF18C1C}"/>
          </ac:spMkLst>
        </pc:spChg>
      </pc:sldChg>
      <pc:sldChg chg="modSp mod">
        <pc:chgData name="Srinivasan, Gokul" userId="6182f2da-c299-4e39-99e0-bc436cd54e1d" providerId="ADAL" clId="{94FD3C8C-80A6-40E1-8BBD-0AF382DCAAC8}" dt="2022-12-16T04:37:10.734" v="419" actId="20577"/>
        <pc:sldMkLst>
          <pc:docMk/>
          <pc:sldMk cId="3184864436" sldId="301"/>
        </pc:sldMkLst>
        <pc:spChg chg="mod">
          <ac:chgData name="Srinivasan, Gokul" userId="6182f2da-c299-4e39-99e0-bc436cd54e1d" providerId="ADAL" clId="{94FD3C8C-80A6-40E1-8BBD-0AF382DCAAC8}" dt="2022-12-16T04:37:10.734" v="419" actId="20577"/>
          <ac:spMkLst>
            <pc:docMk/>
            <pc:sldMk cId="3184864436" sldId="301"/>
            <ac:spMk id="499718" creationId="{00000000-0000-0000-0000-000000000000}"/>
          </ac:spMkLst>
        </pc:spChg>
      </pc:sldChg>
      <pc:sldChg chg="modSp mod">
        <pc:chgData name="Srinivasan, Gokul" userId="6182f2da-c299-4e39-99e0-bc436cd54e1d" providerId="ADAL" clId="{94FD3C8C-80A6-40E1-8BBD-0AF382DCAAC8}" dt="2022-12-16T04:16:46.940" v="116" actId="404"/>
        <pc:sldMkLst>
          <pc:docMk/>
          <pc:sldMk cId="625314728" sldId="302"/>
        </pc:sldMkLst>
        <pc:spChg chg="mod">
          <ac:chgData name="Srinivasan, Gokul" userId="6182f2da-c299-4e39-99e0-bc436cd54e1d" providerId="ADAL" clId="{94FD3C8C-80A6-40E1-8BBD-0AF382DCAAC8}" dt="2022-12-16T04:16:46.940" v="116" actId="404"/>
          <ac:spMkLst>
            <pc:docMk/>
            <pc:sldMk cId="625314728" sldId="302"/>
            <ac:spMk id="3" creationId="{AD5C1C56-225C-1F8C-782B-0A4DAEB7953B}"/>
          </ac:spMkLst>
        </pc:spChg>
      </pc:sldChg>
      <pc:sldChg chg="modSp mod">
        <pc:chgData name="Srinivasan, Gokul" userId="6182f2da-c299-4e39-99e0-bc436cd54e1d" providerId="ADAL" clId="{94FD3C8C-80A6-40E1-8BBD-0AF382DCAAC8}" dt="2022-12-16T04:15:59.911" v="68" actId="255"/>
        <pc:sldMkLst>
          <pc:docMk/>
          <pc:sldMk cId="3150405338" sldId="303"/>
        </pc:sldMkLst>
        <pc:spChg chg="mod">
          <ac:chgData name="Srinivasan, Gokul" userId="6182f2da-c299-4e39-99e0-bc436cd54e1d" providerId="ADAL" clId="{94FD3C8C-80A6-40E1-8BBD-0AF382DCAAC8}" dt="2022-12-16T04:15:59.911" v="68" actId="255"/>
          <ac:spMkLst>
            <pc:docMk/>
            <pc:sldMk cId="3150405338" sldId="303"/>
            <ac:spMk id="3" creationId="{E9191087-C09B-CEFB-1310-073355237767}"/>
          </ac:spMkLst>
        </pc:spChg>
      </pc:sldChg>
      <pc:sldChg chg="modSp mod">
        <pc:chgData name="Srinivasan, Gokul" userId="6182f2da-c299-4e39-99e0-bc436cd54e1d" providerId="ADAL" clId="{94FD3C8C-80A6-40E1-8BBD-0AF382DCAAC8}" dt="2022-12-16T04:16:03.781" v="69" actId="255"/>
        <pc:sldMkLst>
          <pc:docMk/>
          <pc:sldMk cId="2499602595" sldId="304"/>
        </pc:sldMkLst>
        <pc:spChg chg="mod">
          <ac:chgData name="Srinivasan, Gokul" userId="6182f2da-c299-4e39-99e0-bc436cd54e1d" providerId="ADAL" clId="{94FD3C8C-80A6-40E1-8BBD-0AF382DCAAC8}" dt="2022-12-16T04:16:03.781" v="69" actId="255"/>
          <ac:spMkLst>
            <pc:docMk/>
            <pc:sldMk cId="2499602595" sldId="304"/>
            <ac:spMk id="3" creationId="{103C8F07-4FF7-F99C-6F3E-3090E164377B}"/>
          </ac:spMkLst>
        </pc:spChg>
        <pc:spChg chg="mod">
          <ac:chgData name="Srinivasan, Gokul" userId="6182f2da-c299-4e39-99e0-bc436cd54e1d" providerId="ADAL" clId="{94FD3C8C-80A6-40E1-8BBD-0AF382DCAAC8}" dt="2022-12-16T03:39:21.121" v="10" actId="20577"/>
          <ac:spMkLst>
            <pc:docMk/>
            <pc:sldMk cId="2499602595" sldId="304"/>
            <ac:spMk id="11" creationId="{BB364EF1-AFB2-0085-7F6D-889911C03245}"/>
          </ac:spMkLst>
        </pc:spChg>
      </pc:sldChg>
      <pc:sldChg chg="addSp modSp mod">
        <pc:chgData name="Srinivasan, Gokul" userId="6182f2da-c299-4e39-99e0-bc436cd54e1d" providerId="ADAL" clId="{94FD3C8C-80A6-40E1-8BBD-0AF382DCAAC8}" dt="2022-12-16T04:20:44.116" v="154" actId="1037"/>
        <pc:sldMkLst>
          <pc:docMk/>
          <pc:sldMk cId="1522059311" sldId="314"/>
        </pc:sldMkLst>
        <pc:spChg chg="add mod">
          <ac:chgData name="Srinivasan, Gokul" userId="6182f2da-c299-4e39-99e0-bc436cd54e1d" providerId="ADAL" clId="{94FD3C8C-80A6-40E1-8BBD-0AF382DCAAC8}" dt="2022-12-16T04:17:54.764" v="121" actId="1076"/>
          <ac:spMkLst>
            <pc:docMk/>
            <pc:sldMk cId="1522059311" sldId="314"/>
            <ac:spMk id="2" creationId="{FA3EA245-126E-1508-E310-1B9E56657574}"/>
          </ac:spMkLst>
        </pc:spChg>
        <pc:spChg chg="add mod">
          <ac:chgData name="Srinivasan, Gokul" userId="6182f2da-c299-4e39-99e0-bc436cd54e1d" providerId="ADAL" clId="{94FD3C8C-80A6-40E1-8BBD-0AF382DCAAC8}" dt="2022-12-16T04:20:44.116" v="154" actId="1037"/>
          <ac:spMkLst>
            <pc:docMk/>
            <pc:sldMk cId="1522059311" sldId="314"/>
            <ac:spMk id="3" creationId="{DBE1543F-31AE-25DC-40E3-79E39C570EB6}"/>
          </ac:spMkLst>
        </pc:spChg>
      </pc:sldChg>
      <pc:sldChg chg="addSp modSp mod">
        <pc:chgData name="Srinivasan, Gokul" userId="6182f2da-c299-4e39-99e0-bc436cd54e1d" providerId="ADAL" clId="{94FD3C8C-80A6-40E1-8BBD-0AF382DCAAC8}" dt="2022-12-16T04:20:33.660" v="146" actId="1076"/>
        <pc:sldMkLst>
          <pc:docMk/>
          <pc:sldMk cId="3950017433" sldId="315"/>
        </pc:sldMkLst>
        <pc:spChg chg="add mod">
          <ac:chgData name="Srinivasan, Gokul" userId="6182f2da-c299-4e39-99e0-bc436cd54e1d" providerId="ADAL" clId="{94FD3C8C-80A6-40E1-8BBD-0AF382DCAAC8}" dt="2022-12-16T04:17:48.410" v="119" actId="1076"/>
          <ac:spMkLst>
            <pc:docMk/>
            <pc:sldMk cId="3950017433" sldId="315"/>
            <ac:spMk id="2" creationId="{B9365C61-DE1F-C007-5698-BE73CC83B41C}"/>
          </ac:spMkLst>
        </pc:spChg>
        <pc:spChg chg="add mod">
          <ac:chgData name="Srinivasan, Gokul" userId="6182f2da-c299-4e39-99e0-bc436cd54e1d" providerId="ADAL" clId="{94FD3C8C-80A6-40E1-8BBD-0AF382DCAAC8}" dt="2022-12-16T04:20:33.660" v="146" actId="1076"/>
          <ac:spMkLst>
            <pc:docMk/>
            <pc:sldMk cId="3950017433" sldId="315"/>
            <ac:spMk id="3" creationId="{FA6F3A8D-92D3-111E-FDCC-1961AD5B463C}"/>
          </ac:spMkLst>
        </pc:spChg>
      </pc:sldChg>
      <pc:sldChg chg="addSp delSp modSp mod">
        <pc:chgData name="Srinivasan, Gokul" userId="6182f2da-c299-4e39-99e0-bc436cd54e1d" providerId="ADAL" clId="{94FD3C8C-80A6-40E1-8BBD-0AF382DCAAC8}" dt="2022-12-16T18:45:16.571" v="758" actId="1076"/>
        <pc:sldMkLst>
          <pc:docMk/>
          <pc:sldMk cId="3145150246" sldId="318"/>
        </pc:sldMkLst>
        <pc:spChg chg="mod ord">
          <ac:chgData name="Srinivasan, Gokul" userId="6182f2da-c299-4e39-99e0-bc436cd54e1d" providerId="ADAL" clId="{94FD3C8C-80A6-40E1-8BBD-0AF382DCAAC8}" dt="2022-12-16T18:43:42.663" v="591" actId="1037"/>
          <ac:spMkLst>
            <pc:docMk/>
            <pc:sldMk cId="3145150246" sldId="318"/>
            <ac:spMk id="5" creationId="{E0AB489C-2CF8-1AD5-3221-497C4466073B}"/>
          </ac:spMkLst>
        </pc:spChg>
        <pc:spChg chg="mod">
          <ac:chgData name="Srinivasan, Gokul" userId="6182f2da-c299-4e39-99e0-bc436cd54e1d" providerId="ADAL" clId="{94FD3C8C-80A6-40E1-8BBD-0AF382DCAAC8}" dt="2022-12-16T18:43:42.663" v="591" actId="1037"/>
          <ac:spMkLst>
            <pc:docMk/>
            <pc:sldMk cId="3145150246" sldId="318"/>
            <ac:spMk id="8" creationId="{D8E9E5FD-BBF4-91F0-E9E3-0468F9F596F8}"/>
          </ac:spMkLst>
        </pc:spChg>
        <pc:spChg chg="mod ord">
          <ac:chgData name="Srinivasan, Gokul" userId="6182f2da-c299-4e39-99e0-bc436cd54e1d" providerId="ADAL" clId="{94FD3C8C-80A6-40E1-8BBD-0AF382DCAAC8}" dt="2022-12-16T18:43:42.663" v="591" actId="1037"/>
          <ac:spMkLst>
            <pc:docMk/>
            <pc:sldMk cId="3145150246" sldId="318"/>
            <ac:spMk id="9" creationId="{D7A73691-C105-0AF4-AC7A-B3F445D61B87}"/>
          </ac:spMkLst>
        </pc:spChg>
        <pc:spChg chg="mod">
          <ac:chgData name="Srinivasan, Gokul" userId="6182f2da-c299-4e39-99e0-bc436cd54e1d" providerId="ADAL" clId="{94FD3C8C-80A6-40E1-8BBD-0AF382DCAAC8}" dt="2022-12-16T18:43:42.663" v="591" actId="1037"/>
          <ac:spMkLst>
            <pc:docMk/>
            <pc:sldMk cId="3145150246" sldId="318"/>
            <ac:spMk id="11" creationId="{10498572-7B8E-9FF3-F167-7867DD86EB20}"/>
          </ac:spMkLst>
        </pc:spChg>
        <pc:spChg chg="add mod ord">
          <ac:chgData name="Srinivasan, Gokul" userId="6182f2da-c299-4e39-99e0-bc436cd54e1d" providerId="ADAL" clId="{94FD3C8C-80A6-40E1-8BBD-0AF382DCAAC8}" dt="2022-12-16T18:43:42.663" v="591" actId="1037"/>
          <ac:spMkLst>
            <pc:docMk/>
            <pc:sldMk cId="3145150246" sldId="318"/>
            <ac:spMk id="13" creationId="{378DF3CD-51FB-121F-99E1-CC2A9BEF8BE9}"/>
          </ac:spMkLst>
        </pc:spChg>
        <pc:spChg chg="add mod ord">
          <ac:chgData name="Srinivasan, Gokul" userId="6182f2da-c299-4e39-99e0-bc436cd54e1d" providerId="ADAL" clId="{94FD3C8C-80A6-40E1-8BBD-0AF382DCAAC8}" dt="2022-12-16T18:43:42.663" v="591" actId="1037"/>
          <ac:spMkLst>
            <pc:docMk/>
            <pc:sldMk cId="3145150246" sldId="318"/>
            <ac:spMk id="14" creationId="{C8AFA4FF-B279-DC97-72A2-951E2178E775}"/>
          </ac:spMkLst>
        </pc:spChg>
        <pc:spChg chg="add mod ord">
          <ac:chgData name="Srinivasan, Gokul" userId="6182f2da-c299-4e39-99e0-bc436cd54e1d" providerId="ADAL" clId="{94FD3C8C-80A6-40E1-8BBD-0AF382DCAAC8}" dt="2022-12-16T18:43:42.663" v="591" actId="1037"/>
          <ac:spMkLst>
            <pc:docMk/>
            <pc:sldMk cId="3145150246" sldId="318"/>
            <ac:spMk id="15" creationId="{E05FE2C9-8B31-5607-3E08-6A515453C35B}"/>
          </ac:spMkLst>
        </pc:spChg>
        <pc:spChg chg="mod ord">
          <ac:chgData name="Srinivasan, Gokul" userId="6182f2da-c299-4e39-99e0-bc436cd54e1d" providerId="ADAL" clId="{94FD3C8C-80A6-40E1-8BBD-0AF382DCAAC8}" dt="2022-12-16T18:43:42.663" v="591" actId="1037"/>
          <ac:spMkLst>
            <pc:docMk/>
            <pc:sldMk cId="3145150246" sldId="318"/>
            <ac:spMk id="16" creationId="{3323DAE6-D252-CD7B-5BA6-3D7AEED8E057}"/>
          </ac:spMkLst>
        </pc:spChg>
        <pc:spChg chg="add mod ord">
          <ac:chgData name="Srinivasan, Gokul" userId="6182f2da-c299-4e39-99e0-bc436cd54e1d" providerId="ADAL" clId="{94FD3C8C-80A6-40E1-8BBD-0AF382DCAAC8}" dt="2022-12-16T18:43:42.663" v="591" actId="1037"/>
          <ac:spMkLst>
            <pc:docMk/>
            <pc:sldMk cId="3145150246" sldId="318"/>
            <ac:spMk id="18" creationId="{88DC5D83-529F-082B-2A9A-92F88624A982}"/>
          </ac:spMkLst>
        </pc:spChg>
        <pc:spChg chg="del">
          <ac:chgData name="Srinivasan, Gokul" userId="6182f2da-c299-4e39-99e0-bc436cd54e1d" providerId="ADAL" clId="{94FD3C8C-80A6-40E1-8BBD-0AF382DCAAC8}" dt="2022-12-16T18:38:08.212" v="452" actId="478"/>
          <ac:spMkLst>
            <pc:docMk/>
            <pc:sldMk cId="3145150246" sldId="318"/>
            <ac:spMk id="19" creationId="{F4F16778-6183-AA87-007E-5B819966E395}"/>
          </ac:spMkLst>
        </pc:spChg>
        <pc:spChg chg="del">
          <ac:chgData name="Srinivasan, Gokul" userId="6182f2da-c299-4e39-99e0-bc436cd54e1d" providerId="ADAL" clId="{94FD3C8C-80A6-40E1-8BBD-0AF382DCAAC8}" dt="2022-12-16T18:40:45.788" v="502" actId="478"/>
          <ac:spMkLst>
            <pc:docMk/>
            <pc:sldMk cId="3145150246" sldId="318"/>
            <ac:spMk id="21" creationId="{8CA8034E-BDA7-EF56-4B4F-429153B254F1}"/>
          </ac:spMkLst>
        </pc:spChg>
        <pc:spChg chg="mod">
          <ac:chgData name="Srinivasan, Gokul" userId="6182f2da-c299-4e39-99e0-bc436cd54e1d" providerId="ADAL" clId="{94FD3C8C-80A6-40E1-8BBD-0AF382DCAAC8}" dt="2022-12-16T18:43:48.618" v="592" actId="1076"/>
          <ac:spMkLst>
            <pc:docMk/>
            <pc:sldMk cId="3145150246" sldId="318"/>
            <ac:spMk id="22" creationId="{25657F49-DA63-CA4D-E8DA-CCB24C369DB5}"/>
          </ac:spMkLst>
        </pc:spChg>
        <pc:spChg chg="del">
          <ac:chgData name="Srinivasan, Gokul" userId="6182f2da-c299-4e39-99e0-bc436cd54e1d" providerId="ADAL" clId="{94FD3C8C-80A6-40E1-8BBD-0AF382DCAAC8}" dt="2022-12-16T18:40:43.853" v="501" actId="478"/>
          <ac:spMkLst>
            <pc:docMk/>
            <pc:sldMk cId="3145150246" sldId="318"/>
            <ac:spMk id="24" creationId="{B763A773-5853-83E9-2AA1-E94E8F9BD239}"/>
          </ac:spMkLst>
        </pc:spChg>
        <pc:spChg chg="del">
          <ac:chgData name="Srinivasan, Gokul" userId="6182f2da-c299-4e39-99e0-bc436cd54e1d" providerId="ADAL" clId="{94FD3C8C-80A6-40E1-8BBD-0AF382DCAAC8}" dt="2022-12-16T18:40:26.413" v="496" actId="478"/>
          <ac:spMkLst>
            <pc:docMk/>
            <pc:sldMk cId="3145150246" sldId="318"/>
            <ac:spMk id="25" creationId="{D9A3B901-4160-943F-9335-634B5B878453}"/>
          </ac:spMkLst>
        </pc:spChg>
        <pc:spChg chg="del">
          <ac:chgData name="Srinivasan, Gokul" userId="6182f2da-c299-4e39-99e0-bc436cd54e1d" providerId="ADAL" clId="{94FD3C8C-80A6-40E1-8BBD-0AF382DCAAC8}" dt="2022-12-16T18:40:31.116" v="498" actId="478"/>
          <ac:spMkLst>
            <pc:docMk/>
            <pc:sldMk cId="3145150246" sldId="318"/>
            <ac:spMk id="26" creationId="{8FAAB0D9-4803-3046-147B-A0C4856D48EF}"/>
          </ac:spMkLst>
        </pc:spChg>
        <pc:spChg chg="mod">
          <ac:chgData name="Srinivasan, Gokul" userId="6182f2da-c299-4e39-99e0-bc436cd54e1d" providerId="ADAL" clId="{94FD3C8C-80A6-40E1-8BBD-0AF382DCAAC8}" dt="2022-12-16T18:43:42.663" v="591" actId="1037"/>
          <ac:spMkLst>
            <pc:docMk/>
            <pc:sldMk cId="3145150246" sldId="318"/>
            <ac:spMk id="27" creationId="{BE2AA4DB-8DCB-0387-52EF-75B0CA004921}"/>
          </ac:spMkLst>
        </pc:spChg>
        <pc:spChg chg="mod">
          <ac:chgData name="Srinivasan, Gokul" userId="6182f2da-c299-4e39-99e0-bc436cd54e1d" providerId="ADAL" clId="{94FD3C8C-80A6-40E1-8BBD-0AF382DCAAC8}" dt="2022-12-16T18:43:42.663" v="591" actId="1037"/>
          <ac:spMkLst>
            <pc:docMk/>
            <pc:sldMk cId="3145150246" sldId="318"/>
            <ac:spMk id="29" creationId="{5D9E7886-39BE-395F-C5A9-F85CCD6A8D97}"/>
          </ac:spMkLst>
        </pc:spChg>
        <pc:spChg chg="mod">
          <ac:chgData name="Srinivasan, Gokul" userId="6182f2da-c299-4e39-99e0-bc436cd54e1d" providerId="ADAL" clId="{94FD3C8C-80A6-40E1-8BBD-0AF382DCAAC8}" dt="2022-12-16T18:43:42.663" v="591" actId="1037"/>
          <ac:spMkLst>
            <pc:docMk/>
            <pc:sldMk cId="3145150246" sldId="318"/>
            <ac:spMk id="30" creationId="{73E1BDCB-19C4-A4F9-EBE9-98687F1AAD56}"/>
          </ac:spMkLst>
        </pc:spChg>
        <pc:spChg chg="mod">
          <ac:chgData name="Srinivasan, Gokul" userId="6182f2da-c299-4e39-99e0-bc436cd54e1d" providerId="ADAL" clId="{94FD3C8C-80A6-40E1-8BBD-0AF382DCAAC8}" dt="2022-12-16T18:45:16.571" v="758" actId="1076"/>
          <ac:spMkLst>
            <pc:docMk/>
            <pc:sldMk cId="3145150246" sldId="318"/>
            <ac:spMk id="31" creationId="{91361A79-6CB7-1D14-20E9-A2CDF5AC973B}"/>
          </ac:spMkLst>
        </pc:spChg>
        <pc:spChg chg="mod">
          <ac:chgData name="Srinivasan, Gokul" userId="6182f2da-c299-4e39-99e0-bc436cd54e1d" providerId="ADAL" clId="{94FD3C8C-80A6-40E1-8BBD-0AF382DCAAC8}" dt="2022-12-16T18:43:42.663" v="591" actId="1037"/>
          <ac:spMkLst>
            <pc:docMk/>
            <pc:sldMk cId="3145150246" sldId="318"/>
            <ac:spMk id="33" creationId="{B0238EA2-C2ED-EF18-B886-BFD1F4764415}"/>
          </ac:spMkLst>
        </pc:spChg>
        <pc:spChg chg="del">
          <ac:chgData name="Srinivasan, Gokul" userId="6182f2da-c299-4e39-99e0-bc436cd54e1d" providerId="ADAL" clId="{94FD3C8C-80A6-40E1-8BBD-0AF382DCAAC8}" dt="2022-12-16T18:40:38.288" v="500" actId="478"/>
          <ac:spMkLst>
            <pc:docMk/>
            <pc:sldMk cId="3145150246" sldId="318"/>
            <ac:spMk id="34" creationId="{887E89C4-0294-B1DB-8E1E-07F84A708650}"/>
          </ac:spMkLst>
        </pc:spChg>
        <pc:spChg chg="del">
          <ac:chgData name="Srinivasan, Gokul" userId="6182f2da-c299-4e39-99e0-bc436cd54e1d" providerId="ADAL" clId="{94FD3C8C-80A6-40E1-8BBD-0AF382DCAAC8}" dt="2022-12-16T18:40:35.281" v="499" actId="478"/>
          <ac:spMkLst>
            <pc:docMk/>
            <pc:sldMk cId="3145150246" sldId="318"/>
            <ac:spMk id="35" creationId="{58915313-2E27-E5E9-5FFC-91119BFEB35C}"/>
          </ac:spMkLst>
        </pc:spChg>
        <pc:spChg chg="add del mod">
          <ac:chgData name="Srinivasan, Gokul" userId="6182f2da-c299-4e39-99e0-bc436cd54e1d" providerId="ADAL" clId="{94FD3C8C-80A6-40E1-8BBD-0AF382DCAAC8}" dt="2022-12-16T18:42:05.075" v="518" actId="478"/>
          <ac:spMkLst>
            <pc:docMk/>
            <pc:sldMk cId="3145150246" sldId="318"/>
            <ac:spMk id="39" creationId="{E4D3F9BE-943F-DB6F-C8CA-08EF8B4A394D}"/>
          </ac:spMkLst>
        </pc:spChg>
        <pc:spChg chg="add mod">
          <ac:chgData name="Srinivasan, Gokul" userId="6182f2da-c299-4e39-99e0-bc436cd54e1d" providerId="ADAL" clId="{94FD3C8C-80A6-40E1-8BBD-0AF382DCAAC8}" dt="2022-12-16T18:44:21.407" v="657" actId="1036"/>
          <ac:spMkLst>
            <pc:docMk/>
            <pc:sldMk cId="3145150246" sldId="318"/>
            <ac:spMk id="40" creationId="{DEC01163-12F6-A752-2303-D224EC51D139}"/>
          </ac:spMkLst>
        </pc:spChg>
        <pc:spChg chg="add mod">
          <ac:chgData name="Srinivasan, Gokul" userId="6182f2da-c299-4e39-99e0-bc436cd54e1d" providerId="ADAL" clId="{94FD3C8C-80A6-40E1-8BBD-0AF382DCAAC8}" dt="2022-12-16T18:44:21.407" v="657" actId="1036"/>
          <ac:spMkLst>
            <pc:docMk/>
            <pc:sldMk cId="3145150246" sldId="318"/>
            <ac:spMk id="41" creationId="{53C2FA77-DF8B-B53E-03A2-645FE4E5F22A}"/>
          </ac:spMkLst>
        </pc:spChg>
        <pc:spChg chg="add mod">
          <ac:chgData name="Srinivasan, Gokul" userId="6182f2da-c299-4e39-99e0-bc436cd54e1d" providerId="ADAL" clId="{94FD3C8C-80A6-40E1-8BBD-0AF382DCAAC8}" dt="2022-12-16T18:44:21.407" v="657" actId="1036"/>
          <ac:spMkLst>
            <pc:docMk/>
            <pc:sldMk cId="3145150246" sldId="318"/>
            <ac:spMk id="42" creationId="{2F44DECC-DCC7-E7CC-CB16-FF26B2E86DB3}"/>
          </ac:spMkLst>
        </pc:spChg>
        <pc:spChg chg="add mod">
          <ac:chgData name="Srinivasan, Gokul" userId="6182f2da-c299-4e39-99e0-bc436cd54e1d" providerId="ADAL" clId="{94FD3C8C-80A6-40E1-8BBD-0AF382DCAAC8}" dt="2022-12-16T18:44:21.407" v="657" actId="1036"/>
          <ac:spMkLst>
            <pc:docMk/>
            <pc:sldMk cId="3145150246" sldId="318"/>
            <ac:spMk id="45" creationId="{10D511B0-9B30-661A-6B4C-20974B07638C}"/>
          </ac:spMkLst>
        </pc:spChg>
        <pc:spChg chg="add mod">
          <ac:chgData name="Srinivasan, Gokul" userId="6182f2da-c299-4e39-99e0-bc436cd54e1d" providerId="ADAL" clId="{94FD3C8C-80A6-40E1-8BBD-0AF382DCAAC8}" dt="2022-12-16T18:44:43.703" v="757" actId="1036"/>
          <ac:spMkLst>
            <pc:docMk/>
            <pc:sldMk cId="3145150246" sldId="318"/>
            <ac:spMk id="48" creationId="{E74B0991-9488-C615-B738-57C10BE56BEC}"/>
          </ac:spMkLst>
        </pc:spChg>
        <pc:spChg chg="add mod">
          <ac:chgData name="Srinivasan, Gokul" userId="6182f2da-c299-4e39-99e0-bc436cd54e1d" providerId="ADAL" clId="{94FD3C8C-80A6-40E1-8BBD-0AF382DCAAC8}" dt="2022-12-16T18:44:43.703" v="757" actId="1036"/>
          <ac:spMkLst>
            <pc:docMk/>
            <pc:sldMk cId="3145150246" sldId="318"/>
            <ac:spMk id="49" creationId="{E19EC10A-88E7-D9E4-6E5A-CDDC7C7F6FE2}"/>
          </ac:spMkLst>
        </pc:spChg>
        <pc:spChg chg="add mod">
          <ac:chgData name="Srinivasan, Gokul" userId="6182f2da-c299-4e39-99e0-bc436cd54e1d" providerId="ADAL" clId="{94FD3C8C-80A6-40E1-8BBD-0AF382DCAAC8}" dt="2022-12-16T18:44:43.703" v="757" actId="1036"/>
          <ac:spMkLst>
            <pc:docMk/>
            <pc:sldMk cId="3145150246" sldId="318"/>
            <ac:spMk id="50" creationId="{FAC9588E-D7B2-0F87-6A9C-B21FD313B898}"/>
          </ac:spMkLst>
        </pc:spChg>
        <pc:spChg chg="add mod">
          <ac:chgData name="Srinivasan, Gokul" userId="6182f2da-c299-4e39-99e0-bc436cd54e1d" providerId="ADAL" clId="{94FD3C8C-80A6-40E1-8BBD-0AF382DCAAC8}" dt="2022-12-16T18:44:43.703" v="757" actId="1036"/>
          <ac:spMkLst>
            <pc:docMk/>
            <pc:sldMk cId="3145150246" sldId="318"/>
            <ac:spMk id="53" creationId="{4F20FDA0-4DC1-F53D-DE71-B9A8D655511E}"/>
          </ac:spMkLst>
        </pc:spChg>
        <pc:spChg chg="add del mod">
          <ac:chgData name="Srinivasan, Gokul" userId="6182f2da-c299-4e39-99e0-bc436cd54e1d" providerId="ADAL" clId="{94FD3C8C-80A6-40E1-8BBD-0AF382DCAAC8}" dt="2022-12-16T18:42:18.023" v="523" actId="478"/>
          <ac:spMkLst>
            <pc:docMk/>
            <pc:sldMk cId="3145150246" sldId="318"/>
            <ac:spMk id="499730" creationId="{9B2BCF27-73A0-9E33-1A7E-5544E9B8EEB3}"/>
          </ac:spMkLst>
        </pc:spChg>
        <pc:graphicFrameChg chg="del modGraphic">
          <ac:chgData name="Srinivasan, Gokul" userId="6182f2da-c299-4e39-99e0-bc436cd54e1d" providerId="ADAL" clId="{94FD3C8C-80A6-40E1-8BBD-0AF382DCAAC8}" dt="2022-12-16T05:19:46.536" v="422" actId="478"/>
          <ac:graphicFrameMkLst>
            <pc:docMk/>
            <pc:sldMk cId="3145150246" sldId="318"/>
            <ac:graphicFrameMk id="7" creationId="{2E88CDDE-9EAE-913E-5931-2AD60F3C380B}"/>
          </ac:graphicFrameMkLst>
        </pc:graphicFrameChg>
        <pc:graphicFrameChg chg="mod modGraphic">
          <ac:chgData name="Srinivasan, Gokul" userId="6182f2da-c299-4e39-99e0-bc436cd54e1d" providerId="ADAL" clId="{94FD3C8C-80A6-40E1-8BBD-0AF382DCAAC8}" dt="2022-12-16T05:21:40.154" v="451" actId="1076"/>
          <ac:graphicFrameMkLst>
            <pc:docMk/>
            <pc:sldMk cId="3145150246" sldId="318"/>
            <ac:graphicFrameMk id="20" creationId="{A9F06AEE-1749-14CA-B299-DEDE825E4992}"/>
          </ac:graphicFrameMkLst>
        </pc:graphicFrameChg>
        <pc:picChg chg="del">
          <ac:chgData name="Srinivasan, Gokul" userId="6182f2da-c299-4e39-99e0-bc436cd54e1d" providerId="ADAL" clId="{94FD3C8C-80A6-40E1-8BBD-0AF382DCAAC8}" dt="2022-12-16T18:41:06.176" v="504" actId="478"/>
          <ac:picMkLst>
            <pc:docMk/>
            <pc:sldMk cId="3145150246" sldId="318"/>
            <ac:picMk id="2" creationId="{1BF29DD8-6AA5-EF66-93DE-D78DC1A11FAC}"/>
          </ac:picMkLst>
        </pc:picChg>
        <pc:picChg chg="del">
          <ac:chgData name="Srinivasan, Gokul" userId="6182f2da-c299-4e39-99e0-bc436cd54e1d" providerId="ADAL" clId="{94FD3C8C-80A6-40E1-8BBD-0AF382DCAAC8}" dt="2022-12-16T18:38:54.195" v="470" actId="478"/>
          <ac:picMkLst>
            <pc:docMk/>
            <pc:sldMk cId="3145150246" sldId="318"/>
            <ac:picMk id="3" creationId="{C5C4EB84-5C69-A820-A240-B1D68B2040C5}"/>
          </ac:picMkLst>
        </pc:picChg>
        <pc:picChg chg="del">
          <ac:chgData name="Srinivasan, Gokul" userId="6182f2da-c299-4e39-99e0-bc436cd54e1d" providerId="ADAL" clId="{94FD3C8C-80A6-40E1-8BBD-0AF382DCAAC8}" dt="2022-12-16T18:40:28.515" v="497" actId="478"/>
          <ac:picMkLst>
            <pc:docMk/>
            <pc:sldMk cId="3145150246" sldId="318"/>
            <ac:picMk id="4" creationId="{C4AF60A9-734B-9076-7DA0-184628EE2E51}"/>
          </ac:picMkLst>
        </pc:picChg>
        <pc:picChg chg="add mod modCrop">
          <ac:chgData name="Srinivasan, Gokul" userId="6182f2da-c299-4e39-99e0-bc436cd54e1d" providerId="ADAL" clId="{94FD3C8C-80A6-40E1-8BBD-0AF382DCAAC8}" dt="2022-12-16T18:43:42.663" v="591" actId="1037"/>
          <ac:picMkLst>
            <pc:docMk/>
            <pc:sldMk cId="3145150246" sldId="318"/>
            <ac:picMk id="7" creationId="{2552C54E-1DAB-E7DB-3EF2-22D3D67382D1}"/>
          </ac:picMkLst>
        </pc:picChg>
        <pc:picChg chg="add mod ord modCrop">
          <ac:chgData name="Srinivasan, Gokul" userId="6182f2da-c299-4e39-99e0-bc436cd54e1d" providerId="ADAL" clId="{94FD3C8C-80A6-40E1-8BBD-0AF382DCAAC8}" dt="2022-12-16T18:43:42.663" v="591" actId="1037"/>
          <ac:picMkLst>
            <pc:docMk/>
            <pc:sldMk cId="3145150246" sldId="318"/>
            <ac:picMk id="32" creationId="{0A77EEE2-60C7-C7FD-E4D3-74951307F895}"/>
          </ac:picMkLst>
        </pc:picChg>
        <pc:picChg chg="add del mod ord">
          <ac:chgData name="Srinivasan, Gokul" userId="6182f2da-c299-4e39-99e0-bc436cd54e1d" providerId="ADAL" clId="{94FD3C8C-80A6-40E1-8BBD-0AF382DCAAC8}" dt="2022-12-16T18:41:41.292" v="512" actId="478"/>
          <ac:picMkLst>
            <pc:docMk/>
            <pc:sldMk cId="3145150246" sldId="318"/>
            <ac:picMk id="36" creationId="{86D7BF4B-D97A-5CE4-C344-6524519CE812}"/>
          </ac:picMkLst>
        </pc:picChg>
        <pc:picChg chg="add mod ord modCrop">
          <ac:chgData name="Srinivasan, Gokul" userId="6182f2da-c299-4e39-99e0-bc436cd54e1d" providerId="ADAL" clId="{94FD3C8C-80A6-40E1-8BBD-0AF382DCAAC8}" dt="2022-12-16T18:43:42.663" v="591" actId="1037"/>
          <ac:picMkLst>
            <pc:docMk/>
            <pc:sldMk cId="3145150246" sldId="318"/>
            <ac:picMk id="37" creationId="{AC776522-AF7D-9162-145B-6BB816E06EFF}"/>
          </ac:picMkLst>
        </pc:picChg>
        <pc:cxnChg chg="mod ord">
          <ac:chgData name="Srinivasan, Gokul" userId="6182f2da-c299-4e39-99e0-bc436cd54e1d" providerId="ADAL" clId="{94FD3C8C-80A6-40E1-8BBD-0AF382DCAAC8}" dt="2022-12-16T18:43:42.663" v="591" actId="1037"/>
          <ac:cxnSpMkLst>
            <pc:docMk/>
            <pc:sldMk cId="3145150246" sldId="318"/>
            <ac:cxnSpMk id="10" creationId="{40EB016A-A21B-D6DD-FFCD-1EACB6B18FB8}"/>
          </ac:cxnSpMkLst>
        </pc:cxnChg>
        <pc:cxnChg chg="mod ord">
          <ac:chgData name="Srinivasan, Gokul" userId="6182f2da-c299-4e39-99e0-bc436cd54e1d" providerId="ADAL" clId="{94FD3C8C-80A6-40E1-8BBD-0AF382DCAAC8}" dt="2022-12-16T18:43:42.663" v="591" actId="1037"/>
          <ac:cxnSpMkLst>
            <pc:docMk/>
            <pc:sldMk cId="3145150246" sldId="318"/>
            <ac:cxnSpMk id="12" creationId="{2674D5F8-E123-346B-0915-9887E31E5F7F}"/>
          </ac:cxnSpMkLst>
        </pc:cxnChg>
        <pc:cxnChg chg="mod ord">
          <ac:chgData name="Srinivasan, Gokul" userId="6182f2da-c299-4e39-99e0-bc436cd54e1d" providerId="ADAL" clId="{94FD3C8C-80A6-40E1-8BBD-0AF382DCAAC8}" dt="2022-12-16T18:43:42.663" v="591" actId="1037"/>
          <ac:cxnSpMkLst>
            <pc:docMk/>
            <pc:sldMk cId="3145150246" sldId="318"/>
            <ac:cxnSpMk id="17" creationId="{22171378-10E5-282E-7892-19EA6CC5F48A}"/>
          </ac:cxnSpMkLst>
        </pc:cxnChg>
        <pc:cxnChg chg="mod ord">
          <ac:chgData name="Srinivasan, Gokul" userId="6182f2da-c299-4e39-99e0-bc436cd54e1d" providerId="ADAL" clId="{94FD3C8C-80A6-40E1-8BBD-0AF382DCAAC8}" dt="2022-12-16T18:43:42.663" v="591" actId="1037"/>
          <ac:cxnSpMkLst>
            <pc:docMk/>
            <pc:sldMk cId="3145150246" sldId="318"/>
            <ac:cxnSpMk id="23" creationId="{E9706CDC-62A0-FE58-FB8A-EE33261F0D16}"/>
          </ac:cxnSpMkLst>
        </pc:cxnChg>
        <pc:cxnChg chg="add mod">
          <ac:chgData name="Srinivasan, Gokul" userId="6182f2da-c299-4e39-99e0-bc436cd54e1d" providerId="ADAL" clId="{94FD3C8C-80A6-40E1-8BBD-0AF382DCAAC8}" dt="2022-12-16T18:44:21.407" v="657" actId="1036"/>
          <ac:cxnSpMkLst>
            <pc:docMk/>
            <pc:sldMk cId="3145150246" sldId="318"/>
            <ac:cxnSpMk id="43" creationId="{850FB50B-BEB2-A38F-620D-474F01A36FC0}"/>
          </ac:cxnSpMkLst>
        </pc:cxnChg>
        <pc:cxnChg chg="add mod">
          <ac:chgData name="Srinivasan, Gokul" userId="6182f2da-c299-4e39-99e0-bc436cd54e1d" providerId="ADAL" clId="{94FD3C8C-80A6-40E1-8BBD-0AF382DCAAC8}" dt="2022-12-16T18:44:21.407" v="657" actId="1036"/>
          <ac:cxnSpMkLst>
            <pc:docMk/>
            <pc:sldMk cId="3145150246" sldId="318"/>
            <ac:cxnSpMk id="44" creationId="{B7BBFC5E-4314-32E6-4346-D1AABAD71FBE}"/>
          </ac:cxnSpMkLst>
        </pc:cxnChg>
        <pc:cxnChg chg="add mod">
          <ac:chgData name="Srinivasan, Gokul" userId="6182f2da-c299-4e39-99e0-bc436cd54e1d" providerId="ADAL" clId="{94FD3C8C-80A6-40E1-8BBD-0AF382DCAAC8}" dt="2022-12-16T18:44:21.407" v="657" actId="1036"/>
          <ac:cxnSpMkLst>
            <pc:docMk/>
            <pc:sldMk cId="3145150246" sldId="318"/>
            <ac:cxnSpMk id="46" creationId="{891D2D60-BA74-E91B-3C5E-56CBA22D4905}"/>
          </ac:cxnSpMkLst>
        </pc:cxnChg>
        <pc:cxnChg chg="add mod">
          <ac:chgData name="Srinivasan, Gokul" userId="6182f2da-c299-4e39-99e0-bc436cd54e1d" providerId="ADAL" clId="{94FD3C8C-80A6-40E1-8BBD-0AF382DCAAC8}" dt="2022-12-16T18:44:21.407" v="657" actId="1036"/>
          <ac:cxnSpMkLst>
            <pc:docMk/>
            <pc:sldMk cId="3145150246" sldId="318"/>
            <ac:cxnSpMk id="47" creationId="{9DB4FA22-BF3A-C581-A46F-C5544E80C025}"/>
          </ac:cxnSpMkLst>
        </pc:cxnChg>
        <pc:cxnChg chg="add mod">
          <ac:chgData name="Srinivasan, Gokul" userId="6182f2da-c299-4e39-99e0-bc436cd54e1d" providerId="ADAL" clId="{94FD3C8C-80A6-40E1-8BBD-0AF382DCAAC8}" dt="2022-12-16T18:44:43.703" v="757" actId="1036"/>
          <ac:cxnSpMkLst>
            <pc:docMk/>
            <pc:sldMk cId="3145150246" sldId="318"/>
            <ac:cxnSpMk id="51" creationId="{12971664-10F2-8360-1B45-2E7B2D454C5A}"/>
          </ac:cxnSpMkLst>
        </pc:cxnChg>
        <pc:cxnChg chg="add mod">
          <ac:chgData name="Srinivasan, Gokul" userId="6182f2da-c299-4e39-99e0-bc436cd54e1d" providerId="ADAL" clId="{94FD3C8C-80A6-40E1-8BBD-0AF382DCAAC8}" dt="2022-12-16T18:44:43.703" v="757" actId="1036"/>
          <ac:cxnSpMkLst>
            <pc:docMk/>
            <pc:sldMk cId="3145150246" sldId="318"/>
            <ac:cxnSpMk id="52" creationId="{EF6FBBF9-4E3D-97CA-0B31-BFF5B95CEB00}"/>
          </ac:cxnSpMkLst>
        </pc:cxnChg>
        <pc:cxnChg chg="add mod">
          <ac:chgData name="Srinivasan, Gokul" userId="6182f2da-c299-4e39-99e0-bc436cd54e1d" providerId="ADAL" clId="{94FD3C8C-80A6-40E1-8BBD-0AF382DCAAC8}" dt="2022-12-16T18:44:43.703" v="757" actId="1036"/>
          <ac:cxnSpMkLst>
            <pc:docMk/>
            <pc:sldMk cId="3145150246" sldId="318"/>
            <ac:cxnSpMk id="54" creationId="{B696D94C-BD91-1F4B-4307-CD029314847C}"/>
          </ac:cxnSpMkLst>
        </pc:cxnChg>
        <pc:cxnChg chg="add mod">
          <ac:chgData name="Srinivasan, Gokul" userId="6182f2da-c299-4e39-99e0-bc436cd54e1d" providerId="ADAL" clId="{94FD3C8C-80A6-40E1-8BBD-0AF382DCAAC8}" dt="2022-12-16T18:44:43.703" v="757" actId="1036"/>
          <ac:cxnSpMkLst>
            <pc:docMk/>
            <pc:sldMk cId="3145150246" sldId="318"/>
            <ac:cxnSpMk id="55" creationId="{5AEA9500-A071-7077-D6BE-81F5ABAAA236}"/>
          </ac:cxnSpMkLst>
        </pc:cxnChg>
      </pc:sldChg>
      <pc:sldChg chg="addSp delSp modSp mod">
        <pc:chgData name="Srinivasan, Gokul" userId="6182f2da-c299-4e39-99e0-bc436cd54e1d" providerId="ADAL" clId="{94FD3C8C-80A6-40E1-8BBD-0AF382DCAAC8}" dt="2022-12-16T04:14:42.426" v="36" actId="478"/>
        <pc:sldMkLst>
          <pc:docMk/>
          <pc:sldMk cId="1335818384" sldId="319"/>
        </pc:sldMkLst>
        <pc:spChg chg="add del mod">
          <ac:chgData name="Srinivasan, Gokul" userId="6182f2da-c299-4e39-99e0-bc436cd54e1d" providerId="ADAL" clId="{94FD3C8C-80A6-40E1-8BBD-0AF382DCAAC8}" dt="2022-12-16T04:13:06.196" v="20" actId="478"/>
          <ac:spMkLst>
            <pc:docMk/>
            <pc:sldMk cId="1335818384" sldId="319"/>
            <ac:spMk id="7" creationId="{C0923CAF-734E-17E3-643B-5008C0E5492D}"/>
          </ac:spMkLst>
        </pc:spChg>
        <pc:spChg chg="add del mod">
          <ac:chgData name="Srinivasan, Gokul" userId="6182f2da-c299-4e39-99e0-bc436cd54e1d" providerId="ADAL" clId="{94FD3C8C-80A6-40E1-8BBD-0AF382DCAAC8}" dt="2022-12-16T04:14:42.426" v="36" actId="478"/>
          <ac:spMkLst>
            <pc:docMk/>
            <pc:sldMk cId="1335818384" sldId="319"/>
            <ac:spMk id="11" creationId="{B896D859-1444-B114-787F-7F33ED878FBD}"/>
          </ac:spMkLst>
        </pc:spChg>
        <pc:spChg chg="add del">
          <ac:chgData name="Srinivasan, Gokul" userId="6182f2da-c299-4e39-99e0-bc436cd54e1d" providerId="ADAL" clId="{94FD3C8C-80A6-40E1-8BBD-0AF382DCAAC8}" dt="2022-12-16T04:14:29.048" v="35" actId="478"/>
          <ac:spMkLst>
            <pc:docMk/>
            <pc:sldMk cId="1335818384" sldId="319"/>
            <ac:spMk id="12" creationId="{2E1B8842-B0A9-ECED-34E8-3F15FA06895D}"/>
          </ac:spMkLst>
        </pc:spChg>
      </pc:sldChg>
      <pc:sldChg chg="addSp delSp modSp mod">
        <pc:chgData name="Srinivasan, Gokul" userId="6182f2da-c299-4e39-99e0-bc436cd54e1d" providerId="ADAL" clId="{94FD3C8C-80A6-40E1-8BBD-0AF382DCAAC8}" dt="2022-12-16T04:14:45.652" v="37" actId="478"/>
        <pc:sldMkLst>
          <pc:docMk/>
          <pc:sldMk cId="1568634100" sldId="320"/>
        </pc:sldMkLst>
        <pc:spChg chg="add del mod">
          <ac:chgData name="Srinivasan, Gokul" userId="6182f2da-c299-4e39-99e0-bc436cd54e1d" providerId="ADAL" clId="{94FD3C8C-80A6-40E1-8BBD-0AF382DCAAC8}" dt="2022-12-16T04:14:45.652" v="37" actId="478"/>
          <ac:spMkLst>
            <pc:docMk/>
            <pc:sldMk cId="1568634100" sldId="320"/>
            <ac:spMk id="7" creationId="{44693F60-C8C8-B916-81DA-A8F428A32FBE}"/>
          </ac:spMkLst>
        </pc:spChg>
      </pc:sldChg>
      <pc:sldChg chg="addSp modSp del">
        <pc:chgData name="Srinivasan, Gokul" userId="6182f2da-c299-4e39-99e0-bc436cd54e1d" providerId="ADAL" clId="{94FD3C8C-80A6-40E1-8BBD-0AF382DCAAC8}" dt="2022-12-16T18:46:07.599" v="759" actId="47"/>
        <pc:sldMkLst>
          <pc:docMk/>
          <pc:sldMk cId="4035549196" sldId="323"/>
        </pc:sldMkLst>
        <pc:picChg chg="add mod">
          <ac:chgData name="Srinivasan, Gokul" userId="6182f2da-c299-4e39-99e0-bc436cd54e1d" providerId="ADAL" clId="{94FD3C8C-80A6-40E1-8BBD-0AF382DCAAC8}" dt="2022-12-16T18:41:10.797" v="505" actId="571"/>
          <ac:picMkLst>
            <pc:docMk/>
            <pc:sldMk cId="4035549196" sldId="323"/>
            <ac:picMk id="3" creationId="{0D58EDD1-CF74-9990-F794-A1012621A1AF}"/>
          </ac:picMkLst>
        </pc:picChg>
      </pc:sldChg>
    </pc:docChg>
  </pc:docChgLst>
  <pc:docChgLst>
    <pc:chgData name="Fredi, Febin" userId="S::ffredi@wpi.edu::9e96aa58-fff2-4eec-bcaf-36f51cdade07" providerId="AD" clId="Web-{43B5889E-8CA8-45EC-B356-AB14B92DDE36}"/>
    <pc:docChg chg="modSld">
      <pc:chgData name="Fredi, Febin" userId="S::ffredi@wpi.edu::9e96aa58-fff2-4eec-bcaf-36f51cdade07" providerId="AD" clId="Web-{43B5889E-8CA8-45EC-B356-AB14B92DDE36}" dt="2022-12-15T08:46:43.547" v="76"/>
      <pc:docMkLst>
        <pc:docMk/>
      </pc:docMkLst>
      <pc:sldChg chg="addSp delSp modSp">
        <pc:chgData name="Fredi, Febin" userId="S::ffredi@wpi.edu::9e96aa58-fff2-4eec-bcaf-36f51cdade07" providerId="AD" clId="Web-{43B5889E-8CA8-45EC-B356-AB14B92DDE36}" dt="2022-12-15T08:46:43.547" v="76"/>
        <pc:sldMkLst>
          <pc:docMk/>
          <pc:sldMk cId="4176144719" sldId="289"/>
        </pc:sldMkLst>
        <pc:spChg chg="del">
          <ac:chgData name="Fredi, Febin" userId="S::ffredi@wpi.edu::9e96aa58-fff2-4eec-bcaf-36f51cdade07" providerId="AD" clId="Web-{43B5889E-8CA8-45EC-B356-AB14B92DDE36}" dt="2022-12-15T08:45:03.559" v="28"/>
          <ac:spMkLst>
            <pc:docMk/>
            <pc:sldMk cId="4176144719" sldId="289"/>
            <ac:spMk id="10" creationId="{80E46CE2-947C-91FD-2C15-1E3360B73CFD}"/>
          </ac:spMkLst>
        </pc:spChg>
        <pc:spChg chg="add del mod">
          <ac:chgData name="Fredi, Febin" userId="S::ffredi@wpi.edu::9e96aa58-fff2-4eec-bcaf-36f51cdade07" providerId="AD" clId="Web-{43B5889E-8CA8-45EC-B356-AB14B92DDE36}" dt="2022-12-15T08:39:48.847" v="1"/>
          <ac:spMkLst>
            <pc:docMk/>
            <pc:sldMk cId="4176144719" sldId="289"/>
            <ac:spMk id="12" creationId="{D726815F-87DA-5440-F0FB-46F0FF59EDD9}"/>
          </ac:spMkLst>
        </pc:spChg>
        <pc:spChg chg="add del mod">
          <ac:chgData name="Fredi, Febin" userId="S::ffredi@wpi.edu::9e96aa58-fff2-4eec-bcaf-36f51cdade07" providerId="AD" clId="Web-{43B5889E-8CA8-45EC-B356-AB14B92DDE36}" dt="2022-12-15T08:40:45.786" v="14"/>
          <ac:spMkLst>
            <pc:docMk/>
            <pc:sldMk cId="4176144719" sldId="289"/>
            <ac:spMk id="499722" creationId="{B3928796-197D-22C1-3133-0E64D9283FC1}"/>
          </ac:spMkLst>
        </pc:spChg>
        <pc:spChg chg="del">
          <ac:chgData name="Fredi, Febin" userId="S::ffredi@wpi.edu::9e96aa58-fff2-4eec-bcaf-36f51cdade07" providerId="AD" clId="Web-{43B5889E-8CA8-45EC-B356-AB14B92DDE36}" dt="2022-12-15T08:40:49.114" v="15"/>
          <ac:spMkLst>
            <pc:docMk/>
            <pc:sldMk cId="4176144719" sldId="289"/>
            <ac:spMk id="501578" creationId="{B74869E3-B0DC-251F-118E-1F8A09196976}"/>
          </ac:spMkLst>
        </pc:spChg>
        <pc:spChg chg="add del mod">
          <ac:chgData name="Fredi, Febin" userId="S::ffredi@wpi.edu::9e96aa58-fff2-4eec-bcaf-36f51cdade07" providerId="AD" clId="Web-{43B5889E-8CA8-45EC-B356-AB14B92DDE36}" dt="2022-12-15T08:40:54.661" v="16"/>
          <ac:spMkLst>
            <pc:docMk/>
            <pc:sldMk cId="4176144719" sldId="289"/>
            <ac:spMk id="501637" creationId="{14CD5967-56C9-D1EB-AE5F-653B329750E5}"/>
          </ac:spMkLst>
        </pc:spChg>
        <pc:graphicFrameChg chg="add del">
          <ac:chgData name="Fredi, Febin" userId="S::ffredi@wpi.edu::9e96aa58-fff2-4eec-bcaf-36f51cdade07" providerId="AD" clId="Web-{43B5889E-8CA8-45EC-B356-AB14B92DDE36}" dt="2022-12-15T08:40:28.942" v="3"/>
          <ac:graphicFrameMkLst>
            <pc:docMk/>
            <pc:sldMk cId="4176144719" sldId="289"/>
            <ac:graphicFrameMk id="3" creationId="{4D3E59C1-5084-818D-A780-8C2ECF33550A}"/>
          </ac:graphicFrameMkLst>
        </pc:graphicFrameChg>
        <pc:graphicFrameChg chg="add del mod modGraphic">
          <ac:chgData name="Fredi, Febin" userId="S::ffredi@wpi.edu::9e96aa58-fff2-4eec-bcaf-36f51cdade07" providerId="AD" clId="Web-{43B5889E-8CA8-45EC-B356-AB14B92DDE36}" dt="2022-12-15T08:44:24.808" v="24"/>
          <ac:graphicFrameMkLst>
            <pc:docMk/>
            <pc:sldMk cId="4176144719" sldId="289"/>
            <ac:graphicFrameMk id="61" creationId="{F744751F-6769-14BB-D08D-CD8869A2CFF9}"/>
          </ac:graphicFrameMkLst>
        </pc:graphicFrameChg>
        <pc:graphicFrameChg chg="add del mod modGraphic">
          <ac:chgData name="Fredi, Febin" userId="S::ffredi@wpi.edu::9e96aa58-fff2-4eec-bcaf-36f51cdade07" providerId="AD" clId="Web-{43B5889E-8CA8-45EC-B356-AB14B92DDE36}" dt="2022-12-15T08:45:36.217" v="50"/>
          <ac:graphicFrameMkLst>
            <pc:docMk/>
            <pc:sldMk cId="4176144719" sldId="289"/>
            <ac:graphicFrameMk id="501719" creationId="{7602D2FC-8EE3-CA81-942E-6995CFC88D77}"/>
          </ac:graphicFrameMkLst>
        </pc:graphicFrameChg>
        <pc:graphicFrameChg chg="add del mod modGraphic">
          <ac:chgData name="Fredi, Febin" userId="S::ffredi@wpi.edu::9e96aa58-fff2-4eec-bcaf-36f51cdade07" providerId="AD" clId="Web-{43B5889E-8CA8-45EC-B356-AB14B92DDE36}" dt="2022-12-15T08:46:43.547" v="76"/>
          <ac:graphicFrameMkLst>
            <pc:docMk/>
            <pc:sldMk cId="4176144719" sldId="289"/>
            <ac:graphicFrameMk id="501895" creationId="{C449BFA4-01B2-C0C0-1807-9D0EFDF2176B}"/>
          </ac:graphicFrameMkLst>
        </pc:graphicFrameChg>
      </pc:sldChg>
    </pc:docChg>
  </pc:docChgLst>
  <pc:docChgLst>
    <pc:chgData name="Srinivasan, Gokul" userId="S::gsrinivasan@wpi.edu::6182f2da-c299-4e39-99e0-bc436cd54e1d" providerId="AD" clId="Web-{AA67A37C-8305-47B4-96AB-8661BA88679C}"/>
    <pc:docChg chg="addSld modSld">
      <pc:chgData name="Srinivasan, Gokul" userId="S::gsrinivasan@wpi.edu::6182f2da-c299-4e39-99e0-bc436cd54e1d" providerId="AD" clId="Web-{AA67A37C-8305-47B4-96AB-8661BA88679C}" dt="2022-12-09T11:01:33.072" v="14" actId="20577"/>
      <pc:docMkLst>
        <pc:docMk/>
      </pc:docMkLst>
      <pc:sldChg chg="addSp delSp modSp new">
        <pc:chgData name="Srinivasan, Gokul" userId="S::gsrinivasan@wpi.edu::6182f2da-c299-4e39-99e0-bc436cd54e1d" providerId="AD" clId="Web-{AA67A37C-8305-47B4-96AB-8661BA88679C}" dt="2022-12-09T11:01:33.072" v="14" actId="20577"/>
        <pc:sldMkLst>
          <pc:docMk/>
          <pc:sldMk cId="581601689" sldId="281"/>
        </pc:sldMkLst>
        <pc:spChg chg="mod">
          <ac:chgData name="Srinivasan, Gokul" userId="S::gsrinivasan@wpi.edu::6182f2da-c299-4e39-99e0-bc436cd54e1d" providerId="AD" clId="Web-{AA67A37C-8305-47B4-96AB-8661BA88679C}" dt="2022-12-09T11:01:33.072" v="14" actId="20577"/>
          <ac:spMkLst>
            <pc:docMk/>
            <pc:sldMk cId="581601689" sldId="281"/>
            <ac:spMk id="2" creationId="{BDC1194F-9329-7ABB-2BA2-F79383BDD244}"/>
          </ac:spMkLst>
        </pc:spChg>
        <pc:spChg chg="del">
          <ac:chgData name="Srinivasan, Gokul" userId="S::gsrinivasan@wpi.edu::6182f2da-c299-4e39-99e0-bc436cd54e1d" providerId="AD" clId="Web-{AA67A37C-8305-47B4-96AB-8661BA88679C}" dt="2022-12-09T11:01:10.602" v="12"/>
          <ac:spMkLst>
            <pc:docMk/>
            <pc:sldMk cId="581601689" sldId="281"/>
            <ac:spMk id="3" creationId="{E3E70D04-679F-0EE2-6D7F-13FC0EFE044D}"/>
          </ac:spMkLst>
        </pc:spChg>
        <pc:picChg chg="add mod ord">
          <ac:chgData name="Srinivasan, Gokul" userId="S::gsrinivasan@wpi.edu::6182f2da-c299-4e39-99e0-bc436cd54e1d" providerId="AD" clId="Web-{AA67A37C-8305-47B4-96AB-8661BA88679C}" dt="2022-12-09T11:01:10.602" v="12"/>
          <ac:picMkLst>
            <pc:docMk/>
            <pc:sldMk cId="581601689" sldId="281"/>
            <ac:picMk id="6" creationId="{A34E9F22-E556-7F2F-EF86-5F009F9340B3}"/>
          </ac:picMkLst>
        </pc:picChg>
      </pc:sldChg>
    </pc:docChg>
  </pc:docChgLst>
  <pc:docChgLst>
    <pc:chgData name="Datwani, Devesh" userId="S::dbdatwani@wpi.edu::4055350f-d99c-484c-80a3-5e8bcf851962" providerId="AD" clId="Web-{87CBB697-6852-3FB9-5770-F1792FD0A0CD}"/>
    <pc:docChg chg="delSld modSld">
      <pc:chgData name="Datwani, Devesh" userId="S::dbdatwani@wpi.edu::4055350f-d99c-484c-80a3-5e8bcf851962" providerId="AD" clId="Web-{87CBB697-6852-3FB9-5770-F1792FD0A0CD}" dt="2022-12-15T03:22:52.228" v="8" actId="20577"/>
      <pc:docMkLst>
        <pc:docMk/>
      </pc:docMkLst>
      <pc:sldChg chg="modSp mod modShow">
        <pc:chgData name="Datwani, Devesh" userId="S::dbdatwani@wpi.edu::4055350f-d99c-484c-80a3-5e8bcf851962" providerId="AD" clId="Web-{87CBB697-6852-3FB9-5770-F1792FD0A0CD}" dt="2022-12-15T03:22:52.228" v="8" actId="20577"/>
        <pc:sldMkLst>
          <pc:docMk/>
          <pc:sldMk cId="2824219629" sldId="278"/>
        </pc:sldMkLst>
        <pc:spChg chg="mod">
          <ac:chgData name="Datwani, Devesh" userId="S::dbdatwani@wpi.edu::4055350f-d99c-484c-80a3-5e8bcf851962" providerId="AD" clId="Web-{87CBB697-6852-3FB9-5770-F1792FD0A0CD}" dt="2022-12-15T03:22:52.228" v="8" actId="20577"/>
          <ac:spMkLst>
            <pc:docMk/>
            <pc:sldMk cId="2824219629" sldId="278"/>
            <ac:spMk id="2" creationId="{ED1EB889-5C2D-5DBA-07D0-E2E480A41708}"/>
          </ac:spMkLst>
        </pc:spChg>
      </pc:sldChg>
      <pc:sldChg chg="del">
        <pc:chgData name="Datwani, Devesh" userId="S::dbdatwani@wpi.edu::4055350f-d99c-484c-80a3-5e8bcf851962" providerId="AD" clId="Web-{87CBB697-6852-3FB9-5770-F1792FD0A0CD}" dt="2022-12-15T03:20:19.240" v="0"/>
        <pc:sldMkLst>
          <pc:docMk/>
          <pc:sldMk cId="132084498" sldId="286"/>
        </pc:sldMkLst>
      </pc:sldChg>
    </pc:docChg>
  </pc:docChgLst>
  <pc:docChgLst>
    <pc:chgData name="Varatharajan, Akaash" userId="a4cdd231-760b-4b8d-a4fe-bbe4c7865911" providerId="ADAL" clId="{3C0F5A68-2022-44CE-9472-63142CBC7029}"/>
    <pc:docChg chg="undo custSel addSld delSld modSld">
      <pc:chgData name="Varatharajan, Akaash" userId="a4cdd231-760b-4b8d-a4fe-bbe4c7865911" providerId="ADAL" clId="{3C0F5A68-2022-44CE-9472-63142CBC7029}" dt="2022-12-17T08:28:22.154" v="1251" actId="1035"/>
      <pc:docMkLst>
        <pc:docMk/>
      </pc:docMkLst>
      <pc:sldChg chg="delSp modSp mod">
        <pc:chgData name="Varatharajan, Akaash" userId="a4cdd231-760b-4b8d-a4fe-bbe4c7865911" providerId="ADAL" clId="{3C0F5A68-2022-44CE-9472-63142CBC7029}" dt="2022-12-16T04:22:37.300" v="1" actId="478"/>
        <pc:sldMkLst>
          <pc:docMk/>
          <pc:sldMk cId="724485874" sldId="262"/>
        </pc:sldMkLst>
        <pc:spChg chg="mod">
          <ac:chgData name="Varatharajan, Akaash" userId="a4cdd231-760b-4b8d-a4fe-bbe4c7865911" providerId="ADAL" clId="{3C0F5A68-2022-44CE-9472-63142CBC7029}" dt="2022-12-16T04:22:29.687" v="0" actId="113"/>
          <ac:spMkLst>
            <pc:docMk/>
            <pc:sldMk cId="724485874" sldId="262"/>
            <ac:spMk id="22" creationId="{EE7DB027-2A10-8EA5-C418-9EFB2C5FE9A9}"/>
          </ac:spMkLst>
        </pc:spChg>
        <pc:spChg chg="del">
          <ac:chgData name="Varatharajan, Akaash" userId="a4cdd231-760b-4b8d-a4fe-bbe4c7865911" providerId="ADAL" clId="{3C0F5A68-2022-44CE-9472-63142CBC7029}" dt="2022-12-16T04:22:37.300" v="1" actId="478"/>
          <ac:spMkLst>
            <pc:docMk/>
            <pc:sldMk cId="724485874" sldId="262"/>
            <ac:spMk id="26" creationId="{64092CBF-7A41-0F13-B879-734C568DDF32}"/>
          </ac:spMkLst>
        </pc:spChg>
        <pc:cxnChg chg="del mod">
          <ac:chgData name="Varatharajan, Akaash" userId="a4cdd231-760b-4b8d-a4fe-bbe4c7865911" providerId="ADAL" clId="{3C0F5A68-2022-44CE-9472-63142CBC7029}" dt="2022-12-16T04:22:37.300" v="1" actId="478"/>
          <ac:cxnSpMkLst>
            <pc:docMk/>
            <pc:sldMk cId="724485874" sldId="262"/>
            <ac:cxnSpMk id="30" creationId="{88CD926F-60BB-D063-922E-4D6F874AD2C6}"/>
          </ac:cxnSpMkLst>
        </pc:cxnChg>
        <pc:cxnChg chg="del mod">
          <ac:chgData name="Varatharajan, Akaash" userId="a4cdd231-760b-4b8d-a4fe-bbe4c7865911" providerId="ADAL" clId="{3C0F5A68-2022-44CE-9472-63142CBC7029}" dt="2022-12-16T04:22:37.300" v="1" actId="478"/>
          <ac:cxnSpMkLst>
            <pc:docMk/>
            <pc:sldMk cId="724485874" sldId="262"/>
            <ac:cxnSpMk id="40" creationId="{49748128-396A-2638-B6D2-0AEA25081FDD}"/>
          </ac:cxnSpMkLst>
        </pc:cxnChg>
      </pc:sldChg>
      <pc:sldChg chg="addSp delSp modSp mod modNotesTx">
        <pc:chgData name="Varatharajan, Akaash" userId="a4cdd231-760b-4b8d-a4fe-bbe4c7865911" providerId="ADAL" clId="{3C0F5A68-2022-44CE-9472-63142CBC7029}" dt="2022-12-17T01:03:01.486" v="1061" actId="20577"/>
        <pc:sldMkLst>
          <pc:docMk/>
          <pc:sldMk cId="94690185" sldId="273"/>
        </pc:sldMkLst>
        <pc:spChg chg="del">
          <ac:chgData name="Varatharajan, Akaash" userId="a4cdd231-760b-4b8d-a4fe-bbe4c7865911" providerId="ADAL" clId="{3C0F5A68-2022-44CE-9472-63142CBC7029}" dt="2022-12-16T18:48:10.120" v="795" actId="478"/>
          <ac:spMkLst>
            <pc:docMk/>
            <pc:sldMk cId="94690185" sldId="273"/>
            <ac:spMk id="5" creationId="{9DCA8759-D884-555D-9DAA-80BF3ACE7756}"/>
          </ac:spMkLst>
        </pc:spChg>
        <pc:spChg chg="mod">
          <ac:chgData name="Varatharajan, Akaash" userId="a4cdd231-760b-4b8d-a4fe-bbe4c7865911" providerId="ADAL" clId="{3C0F5A68-2022-44CE-9472-63142CBC7029}" dt="2022-12-16T18:49:24.265" v="932" actId="20577"/>
          <ac:spMkLst>
            <pc:docMk/>
            <pc:sldMk cId="94690185" sldId="273"/>
            <ac:spMk id="8" creationId="{11A944AB-4D80-B59F-F158-29995FC4F4EB}"/>
          </ac:spMkLst>
        </pc:spChg>
        <pc:spChg chg="del mod">
          <ac:chgData name="Varatharajan, Akaash" userId="a4cdd231-760b-4b8d-a4fe-bbe4c7865911" providerId="ADAL" clId="{3C0F5A68-2022-44CE-9472-63142CBC7029}" dt="2022-12-16T18:48:22.548" v="865" actId="478"/>
          <ac:spMkLst>
            <pc:docMk/>
            <pc:sldMk cId="94690185" sldId="273"/>
            <ac:spMk id="10" creationId="{B789A2D7-D7FA-1E54-8510-FF4BA357BF5D}"/>
          </ac:spMkLst>
        </pc:spChg>
        <pc:picChg chg="del">
          <ac:chgData name="Varatharajan, Akaash" userId="a4cdd231-760b-4b8d-a4fe-bbe4c7865911" providerId="ADAL" clId="{3C0F5A68-2022-44CE-9472-63142CBC7029}" dt="2022-12-16T18:48:10.120" v="795" actId="478"/>
          <ac:picMkLst>
            <pc:docMk/>
            <pc:sldMk cId="94690185" sldId="273"/>
            <ac:picMk id="3" creationId="{E04C1AA5-A1D6-E552-9D13-2B68236F57A7}"/>
          </ac:picMkLst>
        </pc:picChg>
        <pc:picChg chg="mod">
          <ac:chgData name="Varatharajan, Akaash" userId="a4cdd231-760b-4b8d-a4fe-bbe4c7865911" providerId="ADAL" clId="{3C0F5A68-2022-44CE-9472-63142CBC7029}" dt="2022-12-16T18:48:32.152" v="889" actId="1076"/>
          <ac:picMkLst>
            <pc:docMk/>
            <pc:sldMk cId="94690185" sldId="273"/>
            <ac:picMk id="9" creationId="{1CCB4937-C3F4-9F8D-9A52-4E1E160ED55F}"/>
          </ac:picMkLst>
        </pc:picChg>
        <pc:picChg chg="mod ord">
          <ac:chgData name="Varatharajan, Akaash" userId="a4cdd231-760b-4b8d-a4fe-bbe4c7865911" providerId="ADAL" clId="{3C0F5A68-2022-44CE-9472-63142CBC7029}" dt="2022-12-16T18:48:32.152" v="889" actId="1076"/>
          <ac:picMkLst>
            <pc:docMk/>
            <pc:sldMk cId="94690185" sldId="273"/>
            <ac:picMk id="12" creationId="{8C175E59-F8DC-7221-61DB-1BBDAA47A1CE}"/>
          </ac:picMkLst>
        </pc:picChg>
        <pc:cxnChg chg="add del mod">
          <ac:chgData name="Varatharajan, Akaash" userId="a4cdd231-760b-4b8d-a4fe-bbe4c7865911" providerId="ADAL" clId="{3C0F5A68-2022-44CE-9472-63142CBC7029}" dt="2022-12-16T18:48:22.548" v="865" actId="478"/>
          <ac:cxnSpMkLst>
            <pc:docMk/>
            <pc:sldMk cId="94690185" sldId="273"/>
            <ac:cxnSpMk id="2" creationId="{2DD32997-D616-F347-E416-F14036A6F71D}"/>
          </ac:cxnSpMkLst>
        </pc:cxnChg>
        <pc:cxnChg chg="del">
          <ac:chgData name="Varatharajan, Akaash" userId="a4cdd231-760b-4b8d-a4fe-bbe4c7865911" providerId="ADAL" clId="{3C0F5A68-2022-44CE-9472-63142CBC7029}" dt="2022-12-16T18:12:42.738" v="727" actId="21"/>
          <ac:cxnSpMkLst>
            <pc:docMk/>
            <pc:sldMk cId="94690185" sldId="273"/>
            <ac:cxnSpMk id="4" creationId="{E1A67B2C-2EF8-179E-4348-986933C35DC6}"/>
          </ac:cxnSpMkLst>
        </pc:cxnChg>
        <pc:cxnChg chg="del">
          <ac:chgData name="Varatharajan, Akaash" userId="a4cdd231-760b-4b8d-a4fe-bbe4c7865911" providerId="ADAL" clId="{3C0F5A68-2022-44CE-9472-63142CBC7029}" dt="2022-12-16T18:48:10.120" v="795" actId="478"/>
          <ac:cxnSpMkLst>
            <pc:docMk/>
            <pc:sldMk cId="94690185" sldId="273"/>
            <ac:cxnSpMk id="11" creationId="{183FAD5F-FF72-244E-14DB-3DCD74CEDD9B}"/>
          </ac:cxnSpMkLst>
        </pc:cxnChg>
      </pc:sldChg>
      <pc:sldChg chg="delSp modSp mod delAnim">
        <pc:chgData name="Varatharajan, Akaash" userId="a4cdd231-760b-4b8d-a4fe-bbe4c7865911" providerId="ADAL" clId="{3C0F5A68-2022-44CE-9472-63142CBC7029}" dt="2022-12-17T00:40:48.633" v="954" actId="478"/>
        <pc:sldMkLst>
          <pc:docMk/>
          <pc:sldMk cId="4292164692" sldId="275"/>
        </pc:sldMkLst>
        <pc:spChg chg="del mod">
          <ac:chgData name="Varatharajan, Akaash" userId="a4cdd231-760b-4b8d-a4fe-bbe4c7865911" providerId="ADAL" clId="{3C0F5A68-2022-44CE-9472-63142CBC7029}" dt="2022-12-17T00:40:48.633" v="954" actId="478"/>
          <ac:spMkLst>
            <pc:docMk/>
            <pc:sldMk cId="4292164692" sldId="275"/>
            <ac:spMk id="3" creationId="{89F7F04F-BEBD-66CF-C9BF-FB77FEF86911}"/>
          </ac:spMkLst>
        </pc:spChg>
        <pc:spChg chg="del mod">
          <ac:chgData name="Varatharajan, Akaash" userId="a4cdd231-760b-4b8d-a4fe-bbe4c7865911" providerId="ADAL" clId="{3C0F5A68-2022-44CE-9472-63142CBC7029}" dt="2022-12-17T00:36:58.660" v="945" actId="478"/>
          <ac:spMkLst>
            <pc:docMk/>
            <pc:sldMk cId="4292164692" sldId="275"/>
            <ac:spMk id="4" creationId="{0D34BC29-78FA-B208-C750-FFD1ACB25F8B}"/>
          </ac:spMkLst>
        </pc:spChg>
        <pc:spChg chg="mod">
          <ac:chgData name="Varatharajan, Akaash" userId="a4cdd231-760b-4b8d-a4fe-bbe4c7865911" providerId="ADAL" clId="{3C0F5A68-2022-44CE-9472-63142CBC7029}" dt="2022-12-17T00:39:27.637" v="953" actId="20577"/>
          <ac:spMkLst>
            <pc:docMk/>
            <pc:sldMk cId="4292164692" sldId="275"/>
            <ac:spMk id="499730" creationId="{9B2BCF27-73A0-9E33-1A7E-5544E9B8EEB3}"/>
          </ac:spMkLst>
        </pc:spChg>
      </pc:sldChg>
      <pc:sldChg chg="addSp delSp modSp mod">
        <pc:chgData name="Varatharajan, Akaash" userId="a4cdd231-760b-4b8d-a4fe-bbe4c7865911" providerId="ADAL" clId="{3C0F5A68-2022-44CE-9472-63142CBC7029}" dt="2022-12-16T04:32:00.584" v="130" actId="14100"/>
        <pc:sldMkLst>
          <pc:docMk/>
          <pc:sldMk cId="1437909921" sldId="280"/>
        </pc:sldMkLst>
        <pc:spChg chg="add del mod">
          <ac:chgData name="Varatharajan, Akaash" userId="a4cdd231-760b-4b8d-a4fe-bbe4c7865911" providerId="ADAL" clId="{3C0F5A68-2022-44CE-9472-63142CBC7029}" dt="2022-12-16T04:31:14.570" v="122" actId="478"/>
          <ac:spMkLst>
            <pc:docMk/>
            <pc:sldMk cId="1437909921" sldId="280"/>
            <ac:spMk id="3" creationId="{21D422A5-A35C-001F-0CD7-A0C5148B8C24}"/>
          </ac:spMkLst>
        </pc:spChg>
        <pc:spChg chg="add del mod">
          <ac:chgData name="Varatharajan, Akaash" userId="a4cdd231-760b-4b8d-a4fe-bbe4c7865911" providerId="ADAL" clId="{3C0F5A68-2022-44CE-9472-63142CBC7029}" dt="2022-12-16T04:30:56.858" v="115" actId="478"/>
          <ac:spMkLst>
            <pc:docMk/>
            <pc:sldMk cId="1437909921" sldId="280"/>
            <ac:spMk id="8" creationId="{F4DEDE4A-B769-D5FC-8768-D403BDBE4D28}"/>
          </ac:spMkLst>
        </pc:spChg>
        <pc:spChg chg="del">
          <ac:chgData name="Varatharajan, Akaash" userId="a4cdd231-760b-4b8d-a4fe-bbe4c7865911" providerId="ADAL" clId="{3C0F5A68-2022-44CE-9472-63142CBC7029}" dt="2022-12-16T04:31:00.765" v="116" actId="478"/>
          <ac:spMkLst>
            <pc:docMk/>
            <pc:sldMk cId="1437909921" sldId="280"/>
            <ac:spMk id="13" creationId="{4B44CDFF-1507-F4EB-9DF8-E75014AB6351}"/>
          </ac:spMkLst>
        </pc:spChg>
        <pc:spChg chg="add del mod">
          <ac:chgData name="Varatharajan, Akaash" userId="a4cdd231-760b-4b8d-a4fe-bbe4c7865911" providerId="ADAL" clId="{3C0F5A68-2022-44CE-9472-63142CBC7029}" dt="2022-12-16T04:26:07.972" v="49"/>
          <ac:spMkLst>
            <pc:docMk/>
            <pc:sldMk cId="1437909921" sldId="280"/>
            <ac:spMk id="15" creationId="{8BDE2FFC-AF4C-175F-9BFC-97E92686F430}"/>
          </ac:spMkLst>
        </pc:spChg>
        <pc:spChg chg="add del mod">
          <ac:chgData name="Varatharajan, Akaash" userId="a4cdd231-760b-4b8d-a4fe-bbe4c7865911" providerId="ADAL" clId="{3C0F5A68-2022-44CE-9472-63142CBC7029}" dt="2022-12-16T04:30:36.587" v="110" actId="478"/>
          <ac:spMkLst>
            <pc:docMk/>
            <pc:sldMk cId="1437909921" sldId="280"/>
            <ac:spMk id="17" creationId="{11853BE2-175E-8573-D8D1-FA3D27A4903D}"/>
          </ac:spMkLst>
        </pc:spChg>
        <pc:spChg chg="add mod">
          <ac:chgData name="Varatharajan, Akaash" userId="a4cdd231-760b-4b8d-a4fe-bbe4c7865911" providerId="ADAL" clId="{3C0F5A68-2022-44CE-9472-63142CBC7029}" dt="2022-12-16T04:31:06.970" v="117" actId="1076"/>
          <ac:spMkLst>
            <pc:docMk/>
            <pc:sldMk cId="1437909921" sldId="280"/>
            <ac:spMk id="23" creationId="{D6B1CEF3-A455-7E38-C990-337CEE34A267}"/>
          </ac:spMkLst>
        </pc:spChg>
        <pc:spChg chg="add mod">
          <ac:chgData name="Varatharajan, Akaash" userId="a4cdd231-760b-4b8d-a4fe-bbe4c7865911" providerId="ADAL" clId="{3C0F5A68-2022-44CE-9472-63142CBC7029}" dt="2022-12-16T04:31:32.466" v="124" actId="1076"/>
          <ac:spMkLst>
            <pc:docMk/>
            <pc:sldMk cId="1437909921" sldId="280"/>
            <ac:spMk id="25" creationId="{919F7F46-BB64-783B-3B23-32B4DD65F2C2}"/>
          </ac:spMkLst>
        </pc:spChg>
        <pc:spChg chg="add mod">
          <ac:chgData name="Varatharajan, Akaash" userId="a4cdd231-760b-4b8d-a4fe-bbe4c7865911" providerId="ADAL" clId="{3C0F5A68-2022-44CE-9472-63142CBC7029}" dt="2022-12-16T04:31:39.076" v="126" actId="1076"/>
          <ac:spMkLst>
            <pc:docMk/>
            <pc:sldMk cId="1437909921" sldId="280"/>
            <ac:spMk id="27" creationId="{EAB6B16A-644D-6DCB-1B19-4A048C230E61}"/>
          </ac:spMkLst>
        </pc:spChg>
        <pc:spChg chg="add mod">
          <ac:chgData name="Varatharajan, Akaash" userId="a4cdd231-760b-4b8d-a4fe-bbe4c7865911" providerId="ADAL" clId="{3C0F5A68-2022-44CE-9472-63142CBC7029}" dt="2022-12-16T04:31:27.760" v="123" actId="1076"/>
          <ac:spMkLst>
            <pc:docMk/>
            <pc:sldMk cId="1437909921" sldId="280"/>
            <ac:spMk id="29" creationId="{78C25CB9-E28B-AD2C-2784-89229B08062E}"/>
          </ac:spMkLst>
        </pc:spChg>
        <pc:spChg chg="add mod">
          <ac:chgData name="Varatharajan, Akaash" userId="a4cdd231-760b-4b8d-a4fe-bbe4c7865911" providerId="ADAL" clId="{3C0F5A68-2022-44CE-9472-63142CBC7029}" dt="2022-12-16T04:31:35.309" v="125" actId="1076"/>
          <ac:spMkLst>
            <pc:docMk/>
            <pc:sldMk cId="1437909921" sldId="280"/>
            <ac:spMk id="31" creationId="{6582F2F2-DD02-3381-AD7B-6DC31C5607B2}"/>
          </ac:spMkLst>
        </pc:spChg>
        <pc:spChg chg="add mod">
          <ac:chgData name="Varatharajan, Akaash" userId="a4cdd231-760b-4b8d-a4fe-bbe4c7865911" providerId="ADAL" clId="{3C0F5A68-2022-44CE-9472-63142CBC7029}" dt="2022-12-16T04:30:40.434" v="111" actId="1076"/>
          <ac:spMkLst>
            <pc:docMk/>
            <pc:sldMk cId="1437909921" sldId="280"/>
            <ac:spMk id="33" creationId="{881E7AE4-9E9F-119B-DA7D-1D62567E70E2}"/>
          </ac:spMkLst>
        </pc:spChg>
        <pc:cxnChg chg="add del mod">
          <ac:chgData name="Varatharajan, Akaash" userId="a4cdd231-760b-4b8d-a4fe-bbe4c7865911" providerId="ADAL" clId="{3C0F5A68-2022-44CE-9472-63142CBC7029}" dt="2022-12-16T04:31:14.570" v="122" actId="478"/>
          <ac:cxnSpMkLst>
            <pc:docMk/>
            <pc:sldMk cId="1437909921" sldId="280"/>
            <ac:cxnSpMk id="6" creationId="{B4846410-B1F6-C0B9-6483-A2037914804F}"/>
          </ac:cxnSpMkLst>
        </pc:cxnChg>
        <pc:cxnChg chg="add del mod">
          <ac:chgData name="Varatharajan, Akaash" userId="a4cdd231-760b-4b8d-a4fe-bbe4c7865911" providerId="ADAL" clId="{3C0F5A68-2022-44CE-9472-63142CBC7029}" dt="2022-12-16T04:30:56.858" v="115" actId="478"/>
          <ac:cxnSpMkLst>
            <pc:docMk/>
            <pc:sldMk cId="1437909921" sldId="280"/>
            <ac:cxnSpMk id="10" creationId="{FEA5950A-7A6B-5730-C26D-9B68F34506FC}"/>
          </ac:cxnSpMkLst>
        </pc:cxnChg>
        <pc:cxnChg chg="del mod">
          <ac:chgData name="Varatharajan, Akaash" userId="a4cdd231-760b-4b8d-a4fe-bbe4c7865911" providerId="ADAL" clId="{3C0F5A68-2022-44CE-9472-63142CBC7029}" dt="2022-12-16T04:31:00.765" v="116" actId="478"/>
          <ac:cxnSpMkLst>
            <pc:docMk/>
            <pc:sldMk cId="1437909921" sldId="280"/>
            <ac:cxnSpMk id="14" creationId="{30F801D9-4C96-48FA-2E2C-874BDDA02C88}"/>
          </ac:cxnSpMkLst>
        </pc:cxnChg>
        <pc:cxnChg chg="add del mod">
          <ac:chgData name="Varatharajan, Akaash" userId="a4cdd231-760b-4b8d-a4fe-bbe4c7865911" providerId="ADAL" clId="{3C0F5A68-2022-44CE-9472-63142CBC7029}" dt="2022-12-16T04:26:07.972" v="49"/>
          <ac:cxnSpMkLst>
            <pc:docMk/>
            <pc:sldMk cId="1437909921" sldId="280"/>
            <ac:cxnSpMk id="16" creationId="{C1B1E715-4A8B-F403-3916-7F340827A552}"/>
          </ac:cxnSpMkLst>
        </pc:cxnChg>
        <pc:cxnChg chg="add del mod">
          <ac:chgData name="Varatharajan, Akaash" userId="a4cdd231-760b-4b8d-a4fe-bbe4c7865911" providerId="ADAL" clId="{3C0F5A68-2022-44CE-9472-63142CBC7029}" dt="2022-12-16T04:30:36.587" v="110" actId="478"/>
          <ac:cxnSpMkLst>
            <pc:docMk/>
            <pc:sldMk cId="1437909921" sldId="280"/>
            <ac:cxnSpMk id="22" creationId="{121211CB-4B71-3BD9-C7E0-EE0CD9E08389}"/>
          </ac:cxnSpMkLst>
        </pc:cxnChg>
        <pc:cxnChg chg="add mod">
          <ac:chgData name="Varatharajan, Akaash" userId="a4cdd231-760b-4b8d-a4fe-bbe4c7865911" providerId="ADAL" clId="{3C0F5A68-2022-44CE-9472-63142CBC7029}" dt="2022-12-16T04:31:45.749" v="127" actId="14100"/>
          <ac:cxnSpMkLst>
            <pc:docMk/>
            <pc:sldMk cId="1437909921" sldId="280"/>
            <ac:cxnSpMk id="24" creationId="{7453D0D9-086A-BCC4-6CFA-3F0C351550E3}"/>
          </ac:cxnSpMkLst>
        </pc:cxnChg>
        <pc:cxnChg chg="add mod">
          <ac:chgData name="Varatharajan, Akaash" userId="a4cdd231-760b-4b8d-a4fe-bbe4c7865911" providerId="ADAL" clId="{3C0F5A68-2022-44CE-9472-63142CBC7029}" dt="2022-12-16T04:31:55.393" v="129" actId="14100"/>
          <ac:cxnSpMkLst>
            <pc:docMk/>
            <pc:sldMk cId="1437909921" sldId="280"/>
            <ac:cxnSpMk id="26" creationId="{B0A04578-6C3A-910E-277D-5E8342755300}"/>
          </ac:cxnSpMkLst>
        </pc:cxnChg>
        <pc:cxnChg chg="add mod">
          <ac:chgData name="Varatharajan, Akaash" userId="a4cdd231-760b-4b8d-a4fe-bbe4c7865911" providerId="ADAL" clId="{3C0F5A68-2022-44CE-9472-63142CBC7029}" dt="2022-12-16T04:31:39.076" v="126" actId="1076"/>
          <ac:cxnSpMkLst>
            <pc:docMk/>
            <pc:sldMk cId="1437909921" sldId="280"/>
            <ac:cxnSpMk id="28" creationId="{55815425-D985-8F09-9317-FE8F3534DDBE}"/>
          </ac:cxnSpMkLst>
        </pc:cxnChg>
        <pc:cxnChg chg="add mod">
          <ac:chgData name="Varatharajan, Akaash" userId="a4cdd231-760b-4b8d-a4fe-bbe4c7865911" providerId="ADAL" clId="{3C0F5A68-2022-44CE-9472-63142CBC7029}" dt="2022-12-16T04:31:48.591" v="128" actId="14100"/>
          <ac:cxnSpMkLst>
            <pc:docMk/>
            <pc:sldMk cId="1437909921" sldId="280"/>
            <ac:cxnSpMk id="30" creationId="{488902DF-247E-DF0F-9BA1-FD49D1ADDE6C}"/>
          </ac:cxnSpMkLst>
        </pc:cxnChg>
        <pc:cxnChg chg="add mod">
          <ac:chgData name="Varatharajan, Akaash" userId="a4cdd231-760b-4b8d-a4fe-bbe4c7865911" providerId="ADAL" clId="{3C0F5A68-2022-44CE-9472-63142CBC7029}" dt="2022-12-16T04:32:00.584" v="130" actId="14100"/>
          <ac:cxnSpMkLst>
            <pc:docMk/>
            <pc:sldMk cId="1437909921" sldId="280"/>
            <ac:cxnSpMk id="32" creationId="{1964C80C-F80B-6376-19F7-8D83D4D9B42D}"/>
          </ac:cxnSpMkLst>
        </pc:cxnChg>
        <pc:cxnChg chg="add mod">
          <ac:chgData name="Varatharajan, Akaash" userId="a4cdd231-760b-4b8d-a4fe-bbe4c7865911" providerId="ADAL" clId="{3C0F5A68-2022-44CE-9472-63142CBC7029}" dt="2022-12-16T04:30:40.434" v="111" actId="1076"/>
          <ac:cxnSpMkLst>
            <pc:docMk/>
            <pc:sldMk cId="1437909921" sldId="280"/>
            <ac:cxnSpMk id="34" creationId="{62A4F06D-7140-510D-7D1D-9AD71CF25F3E}"/>
          </ac:cxnSpMkLst>
        </pc:cxnChg>
      </pc:sldChg>
      <pc:sldChg chg="modSp mod">
        <pc:chgData name="Varatharajan, Akaash" userId="a4cdd231-760b-4b8d-a4fe-bbe4c7865911" providerId="ADAL" clId="{3C0F5A68-2022-44CE-9472-63142CBC7029}" dt="2022-12-16T04:35:04.909" v="186" actId="403"/>
        <pc:sldMkLst>
          <pc:docMk/>
          <pc:sldMk cId="581601689" sldId="281"/>
        </pc:sldMkLst>
        <pc:spChg chg="mod">
          <ac:chgData name="Varatharajan, Akaash" userId="a4cdd231-760b-4b8d-a4fe-bbe4c7865911" providerId="ADAL" clId="{3C0F5A68-2022-44CE-9472-63142CBC7029}" dt="2022-12-16T04:35:04.909" v="186" actId="403"/>
          <ac:spMkLst>
            <pc:docMk/>
            <pc:sldMk cId="581601689" sldId="281"/>
            <ac:spMk id="19" creationId="{D635FF57-3699-F764-C762-26A9458D92DD}"/>
          </ac:spMkLst>
        </pc:spChg>
      </pc:sldChg>
      <pc:sldChg chg="modSp mod">
        <pc:chgData name="Varatharajan, Akaash" userId="a4cdd231-760b-4b8d-a4fe-bbe4c7865911" providerId="ADAL" clId="{3C0F5A68-2022-44CE-9472-63142CBC7029}" dt="2022-12-16T04:35:20.486" v="187" actId="14100"/>
        <pc:sldMkLst>
          <pc:docMk/>
          <pc:sldMk cId="3393876017" sldId="283"/>
        </pc:sldMkLst>
        <pc:spChg chg="mod">
          <ac:chgData name="Varatharajan, Akaash" userId="a4cdd231-760b-4b8d-a4fe-bbe4c7865911" providerId="ADAL" clId="{3C0F5A68-2022-44CE-9472-63142CBC7029}" dt="2022-12-16T04:35:20.486" v="187" actId="14100"/>
          <ac:spMkLst>
            <pc:docMk/>
            <pc:sldMk cId="3393876017" sldId="283"/>
            <ac:spMk id="19" creationId="{6D69D5F1-4173-4EF1-8376-BC5FEA572466}"/>
          </ac:spMkLst>
        </pc:spChg>
      </pc:sldChg>
      <pc:sldChg chg="addSp delSp modSp mod">
        <pc:chgData name="Varatharajan, Akaash" userId="a4cdd231-760b-4b8d-a4fe-bbe4c7865911" providerId="ADAL" clId="{3C0F5A68-2022-44CE-9472-63142CBC7029}" dt="2022-12-17T00:41:45.435" v="966" actId="478"/>
        <pc:sldMkLst>
          <pc:docMk/>
          <pc:sldMk cId="3874253260" sldId="290"/>
        </pc:sldMkLst>
        <pc:spChg chg="mod">
          <ac:chgData name="Varatharajan, Akaash" userId="a4cdd231-760b-4b8d-a4fe-bbe4c7865911" providerId="ADAL" clId="{3C0F5A68-2022-44CE-9472-63142CBC7029}" dt="2022-12-16T04:36:36.795" v="230" actId="1038"/>
          <ac:spMkLst>
            <pc:docMk/>
            <pc:sldMk cId="3874253260" sldId="290"/>
            <ac:spMk id="2" creationId="{FF27FFF0-45CC-A6F2-50D5-6D66055ABF5F}"/>
          </ac:spMkLst>
        </pc:spChg>
        <pc:picChg chg="add del mod">
          <ac:chgData name="Varatharajan, Akaash" userId="a4cdd231-760b-4b8d-a4fe-bbe4c7865911" providerId="ADAL" clId="{3C0F5A68-2022-44CE-9472-63142CBC7029}" dt="2022-12-17T00:41:32.920" v="963" actId="478"/>
          <ac:picMkLst>
            <pc:docMk/>
            <pc:sldMk cId="3874253260" sldId="290"/>
            <ac:picMk id="11" creationId="{A93A0F21-D0FD-5271-243C-1790B0E2EDB2}"/>
          </ac:picMkLst>
        </pc:picChg>
        <pc:picChg chg="add del mod">
          <ac:chgData name="Varatharajan, Akaash" userId="a4cdd231-760b-4b8d-a4fe-bbe4c7865911" providerId="ADAL" clId="{3C0F5A68-2022-44CE-9472-63142CBC7029}" dt="2022-12-17T00:41:45.435" v="966" actId="478"/>
          <ac:picMkLst>
            <pc:docMk/>
            <pc:sldMk cId="3874253260" sldId="290"/>
            <ac:picMk id="13" creationId="{E454149F-7637-1058-80C5-1924DF028567}"/>
          </ac:picMkLst>
        </pc:picChg>
        <pc:cxnChg chg="mod">
          <ac:chgData name="Varatharajan, Akaash" userId="a4cdd231-760b-4b8d-a4fe-bbe4c7865911" providerId="ADAL" clId="{3C0F5A68-2022-44CE-9472-63142CBC7029}" dt="2022-12-16T04:36:43.013" v="231" actId="14100"/>
          <ac:cxnSpMkLst>
            <pc:docMk/>
            <pc:sldMk cId="3874253260" sldId="290"/>
            <ac:cxnSpMk id="4" creationId="{E6B3115D-F448-1CD9-3AB5-86ED5C301D95}"/>
          </ac:cxnSpMkLst>
        </pc:cxnChg>
        <pc:cxnChg chg="mod">
          <ac:chgData name="Varatharajan, Akaash" userId="a4cdd231-760b-4b8d-a4fe-bbe4c7865911" providerId="ADAL" clId="{3C0F5A68-2022-44CE-9472-63142CBC7029}" dt="2022-12-16T04:36:46.342" v="232" actId="14100"/>
          <ac:cxnSpMkLst>
            <pc:docMk/>
            <pc:sldMk cId="3874253260" sldId="290"/>
            <ac:cxnSpMk id="8" creationId="{E75DD1A3-F62F-BFBD-5DE1-A6442C062259}"/>
          </ac:cxnSpMkLst>
        </pc:cxnChg>
      </pc:sldChg>
      <pc:sldChg chg="addSp delSp modSp mod">
        <pc:chgData name="Varatharajan, Akaash" userId="a4cdd231-760b-4b8d-a4fe-bbe4c7865911" providerId="ADAL" clId="{3C0F5A68-2022-44CE-9472-63142CBC7029}" dt="2022-12-16T04:33:57.332" v="164" actId="1036"/>
        <pc:sldMkLst>
          <pc:docMk/>
          <pc:sldMk cId="2361854799" sldId="297"/>
        </pc:sldMkLst>
        <pc:spChg chg="mod">
          <ac:chgData name="Varatharajan, Akaash" userId="a4cdd231-760b-4b8d-a4fe-bbe4c7865911" providerId="ADAL" clId="{3C0F5A68-2022-44CE-9472-63142CBC7029}" dt="2022-12-16T04:33:39.412" v="149" actId="1076"/>
          <ac:spMkLst>
            <pc:docMk/>
            <pc:sldMk cId="2361854799" sldId="297"/>
            <ac:spMk id="3" creationId="{8A42F72E-D37C-09E6-8259-E8C8A997A08A}"/>
          </ac:spMkLst>
        </pc:spChg>
        <pc:spChg chg="del">
          <ac:chgData name="Varatharajan, Akaash" userId="a4cdd231-760b-4b8d-a4fe-bbe4c7865911" providerId="ADAL" clId="{3C0F5A68-2022-44CE-9472-63142CBC7029}" dt="2022-12-16T04:26:25.671" v="54" actId="478"/>
          <ac:spMkLst>
            <pc:docMk/>
            <pc:sldMk cId="2361854799" sldId="297"/>
            <ac:spMk id="6" creationId="{3A7FF86F-9DCF-6785-059F-9F96A64DE533}"/>
          </ac:spMkLst>
        </pc:spChg>
        <pc:spChg chg="add mod">
          <ac:chgData name="Varatharajan, Akaash" userId="a4cdd231-760b-4b8d-a4fe-bbe4c7865911" providerId="ADAL" clId="{3C0F5A68-2022-44CE-9472-63142CBC7029}" dt="2022-12-16T04:33:42.586" v="151" actId="1076"/>
          <ac:spMkLst>
            <pc:docMk/>
            <pc:sldMk cId="2361854799" sldId="297"/>
            <ac:spMk id="8" creationId="{8D8B1800-EC1C-C80A-F8F6-A145E29AEFCE}"/>
          </ac:spMkLst>
        </pc:spChg>
        <pc:spChg chg="mod">
          <ac:chgData name="Varatharajan, Akaash" userId="a4cdd231-760b-4b8d-a4fe-bbe4c7865911" providerId="ADAL" clId="{3C0F5A68-2022-44CE-9472-63142CBC7029}" dt="2022-12-16T04:33:51.680" v="152" actId="1076"/>
          <ac:spMkLst>
            <pc:docMk/>
            <pc:sldMk cId="2361854799" sldId="297"/>
            <ac:spMk id="12" creationId="{69B4F327-A2B6-5AC9-B4C4-F89126E998EE}"/>
          </ac:spMkLst>
        </pc:spChg>
        <pc:spChg chg="mod">
          <ac:chgData name="Varatharajan, Akaash" userId="a4cdd231-760b-4b8d-a4fe-bbe4c7865911" providerId="ADAL" clId="{3C0F5A68-2022-44CE-9472-63142CBC7029}" dt="2022-12-16T04:33:57.332" v="164" actId="1036"/>
          <ac:spMkLst>
            <pc:docMk/>
            <pc:sldMk cId="2361854799" sldId="297"/>
            <ac:spMk id="15" creationId="{1EFF126E-C1BE-E7C9-04FD-700439CF666B}"/>
          </ac:spMkLst>
        </pc:spChg>
        <pc:spChg chg="mod">
          <ac:chgData name="Varatharajan, Akaash" userId="a4cdd231-760b-4b8d-a4fe-bbe4c7865911" providerId="ADAL" clId="{3C0F5A68-2022-44CE-9472-63142CBC7029}" dt="2022-12-16T04:33:57.332" v="164" actId="1036"/>
          <ac:spMkLst>
            <pc:docMk/>
            <pc:sldMk cId="2361854799" sldId="297"/>
            <ac:spMk id="16" creationId="{B8EEDB05-8773-8A64-019E-0A1C38AA36D3}"/>
          </ac:spMkLst>
        </pc:spChg>
        <pc:cxnChg chg="add mod">
          <ac:chgData name="Varatharajan, Akaash" userId="a4cdd231-760b-4b8d-a4fe-bbe4c7865911" providerId="ADAL" clId="{3C0F5A68-2022-44CE-9472-63142CBC7029}" dt="2022-12-16T04:33:42.586" v="151" actId="1076"/>
          <ac:cxnSpMkLst>
            <pc:docMk/>
            <pc:sldMk cId="2361854799" sldId="297"/>
            <ac:cxnSpMk id="9" creationId="{8455291B-77C5-113A-2A6C-3FE977329C32}"/>
          </ac:cxnSpMkLst>
        </pc:cxnChg>
        <pc:cxnChg chg="del mod">
          <ac:chgData name="Varatharajan, Akaash" userId="a4cdd231-760b-4b8d-a4fe-bbe4c7865911" providerId="ADAL" clId="{3C0F5A68-2022-44CE-9472-63142CBC7029}" dt="2022-12-16T04:27:47.767" v="65" actId="478"/>
          <ac:cxnSpMkLst>
            <pc:docMk/>
            <pc:sldMk cId="2361854799" sldId="297"/>
            <ac:cxnSpMk id="18" creationId="{395C8CC9-E5DD-C45D-31E8-241901695C3B}"/>
          </ac:cxnSpMkLst>
        </pc:cxnChg>
        <pc:cxnChg chg="add del">
          <ac:chgData name="Varatharajan, Akaash" userId="a4cdd231-760b-4b8d-a4fe-bbe4c7865911" providerId="ADAL" clId="{3C0F5A68-2022-44CE-9472-63142CBC7029}" dt="2022-12-16T04:27:54.346" v="67" actId="11529"/>
          <ac:cxnSpMkLst>
            <pc:docMk/>
            <pc:sldMk cId="2361854799" sldId="297"/>
            <ac:cxnSpMk id="24" creationId="{EFF5B311-2C52-00A3-486A-9777E05ECCD7}"/>
          </ac:cxnSpMkLst>
        </pc:cxnChg>
        <pc:cxnChg chg="add mod">
          <ac:chgData name="Varatharajan, Akaash" userId="a4cdd231-760b-4b8d-a4fe-bbe4c7865911" providerId="ADAL" clId="{3C0F5A68-2022-44CE-9472-63142CBC7029}" dt="2022-12-16T04:33:51.680" v="152" actId="1076"/>
          <ac:cxnSpMkLst>
            <pc:docMk/>
            <pc:sldMk cId="2361854799" sldId="297"/>
            <ac:cxnSpMk id="25" creationId="{0C71A3C5-1252-7059-8A83-BB9FB37461B2}"/>
          </ac:cxnSpMkLst>
        </pc:cxnChg>
        <pc:cxnChg chg="mod">
          <ac:chgData name="Varatharajan, Akaash" userId="a4cdd231-760b-4b8d-a4fe-bbe4c7865911" providerId="ADAL" clId="{3C0F5A68-2022-44CE-9472-63142CBC7029}" dt="2022-12-16T04:33:39.412" v="149" actId="1076"/>
          <ac:cxnSpMkLst>
            <pc:docMk/>
            <pc:sldMk cId="2361854799" sldId="297"/>
            <ac:cxnSpMk id="1027" creationId="{3DB071E2-FA6D-72CF-8A69-3831C5ABB979}"/>
          </ac:cxnSpMkLst>
        </pc:cxnChg>
      </pc:sldChg>
      <pc:sldChg chg="addSp delSp modSp mod">
        <pc:chgData name="Varatharajan, Akaash" userId="a4cdd231-760b-4b8d-a4fe-bbe4c7865911" providerId="ADAL" clId="{3C0F5A68-2022-44CE-9472-63142CBC7029}" dt="2022-12-16T04:29:37.194" v="92" actId="1076"/>
        <pc:sldMkLst>
          <pc:docMk/>
          <pc:sldMk cId="3693230396" sldId="299"/>
        </pc:sldMkLst>
        <pc:spChg chg="del mod">
          <ac:chgData name="Varatharajan, Akaash" userId="a4cdd231-760b-4b8d-a4fe-bbe4c7865911" providerId="ADAL" clId="{3C0F5A68-2022-44CE-9472-63142CBC7029}" dt="2022-12-16T04:29:02.470" v="85" actId="478"/>
          <ac:spMkLst>
            <pc:docMk/>
            <pc:sldMk cId="3693230396" sldId="299"/>
            <ac:spMk id="3" creationId="{32E9CBA5-DC12-0EC6-3CB4-0E40AEF18C1C}"/>
          </ac:spMkLst>
        </pc:spChg>
        <pc:spChg chg="mod">
          <ac:chgData name="Varatharajan, Akaash" userId="a4cdd231-760b-4b8d-a4fe-bbe4c7865911" providerId="ADAL" clId="{3C0F5A68-2022-44CE-9472-63142CBC7029}" dt="2022-12-16T04:25:12.871" v="36" actId="14100"/>
          <ac:spMkLst>
            <pc:docMk/>
            <pc:sldMk cId="3693230396" sldId="299"/>
            <ac:spMk id="7" creationId="{60E92E75-10B4-CF75-E8CF-A611EEEF7D0E}"/>
          </ac:spMkLst>
        </pc:spChg>
        <pc:spChg chg="add mod">
          <ac:chgData name="Varatharajan, Akaash" userId="a4cdd231-760b-4b8d-a4fe-bbe4c7865911" providerId="ADAL" clId="{3C0F5A68-2022-44CE-9472-63142CBC7029}" dt="2022-12-16T04:29:37.194" v="92" actId="1076"/>
          <ac:spMkLst>
            <pc:docMk/>
            <pc:sldMk cId="3693230396" sldId="299"/>
            <ac:spMk id="18" creationId="{59ECD573-0528-1818-4E2F-25AEFF0BC97B}"/>
          </ac:spMkLst>
        </pc:spChg>
        <pc:cxnChg chg="del mod">
          <ac:chgData name="Varatharajan, Akaash" userId="a4cdd231-760b-4b8d-a4fe-bbe4c7865911" providerId="ADAL" clId="{3C0F5A68-2022-44CE-9472-63142CBC7029}" dt="2022-12-16T04:29:02.470" v="85" actId="478"/>
          <ac:cxnSpMkLst>
            <pc:docMk/>
            <pc:sldMk cId="3693230396" sldId="299"/>
            <ac:cxnSpMk id="6" creationId="{50F08BA9-A1E2-DB14-C99F-92196D8F1289}"/>
          </ac:cxnSpMkLst>
        </pc:cxnChg>
        <pc:cxnChg chg="add">
          <ac:chgData name="Varatharajan, Akaash" userId="a4cdd231-760b-4b8d-a4fe-bbe4c7865911" providerId="ADAL" clId="{3C0F5A68-2022-44CE-9472-63142CBC7029}" dt="2022-12-16T04:25:20.988" v="37" actId="11529"/>
          <ac:cxnSpMkLst>
            <pc:docMk/>
            <pc:sldMk cId="3693230396" sldId="299"/>
            <ac:cxnSpMk id="10" creationId="{6651A180-1B0D-6A4F-5D66-D2688738265A}"/>
          </ac:cxnSpMkLst>
        </pc:cxnChg>
        <pc:cxnChg chg="add mod">
          <ac:chgData name="Varatharajan, Akaash" userId="a4cdd231-760b-4b8d-a4fe-bbe4c7865911" providerId="ADAL" clId="{3C0F5A68-2022-44CE-9472-63142CBC7029}" dt="2022-12-16T04:29:37.194" v="92" actId="1076"/>
          <ac:cxnSpMkLst>
            <pc:docMk/>
            <pc:sldMk cId="3693230396" sldId="299"/>
            <ac:cxnSpMk id="19" creationId="{44247A48-1580-951A-6563-FCE82991ED2E}"/>
          </ac:cxnSpMkLst>
        </pc:cxnChg>
      </pc:sldChg>
      <pc:sldChg chg="addSp delSp modSp mod">
        <pc:chgData name="Varatharajan, Akaash" userId="a4cdd231-760b-4b8d-a4fe-bbe4c7865911" providerId="ADAL" clId="{3C0F5A68-2022-44CE-9472-63142CBC7029}" dt="2022-12-16T04:33:23.708" v="148" actId="1076"/>
        <pc:sldMkLst>
          <pc:docMk/>
          <pc:sldMk cId="625314728" sldId="302"/>
        </pc:sldMkLst>
        <pc:spChg chg="del">
          <ac:chgData name="Varatharajan, Akaash" userId="a4cdd231-760b-4b8d-a4fe-bbe4c7865911" providerId="ADAL" clId="{3C0F5A68-2022-44CE-9472-63142CBC7029}" dt="2022-12-16T04:28:54.433" v="84" actId="478"/>
          <ac:spMkLst>
            <pc:docMk/>
            <pc:sldMk cId="625314728" sldId="302"/>
            <ac:spMk id="3" creationId="{AD5C1C56-225C-1F8C-782B-0A4DAEB7953B}"/>
          </ac:spMkLst>
        </pc:spChg>
        <pc:spChg chg="del">
          <ac:chgData name="Varatharajan, Akaash" userId="a4cdd231-760b-4b8d-a4fe-bbe4c7865911" providerId="ADAL" clId="{3C0F5A68-2022-44CE-9472-63142CBC7029}" dt="2022-12-16T04:28:48.497" v="83" actId="478"/>
          <ac:spMkLst>
            <pc:docMk/>
            <pc:sldMk cId="625314728" sldId="302"/>
            <ac:spMk id="7" creationId="{8A385664-3C06-5994-0051-6BD3AB125A3A}"/>
          </ac:spMkLst>
        </pc:spChg>
        <pc:spChg chg="add del mod">
          <ac:chgData name="Varatharajan, Akaash" userId="a4cdd231-760b-4b8d-a4fe-bbe4c7865911" providerId="ADAL" clId="{3C0F5A68-2022-44CE-9472-63142CBC7029}" dt="2022-12-16T04:32:48.833" v="139" actId="478"/>
          <ac:spMkLst>
            <pc:docMk/>
            <pc:sldMk cId="625314728" sldId="302"/>
            <ac:spMk id="8" creationId="{1A7D7B0F-01D8-3E13-96B6-E17F1BA7B0FC}"/>
          </ac:spMkLst>
        </pc:spChg>
        <pc:spChg chg="add mod">
          <ac:chgData name="Varatharajan, Akaash" userId="a4cdd231-760b-4b8d-a4fe-bbe4c7865911" providerId="ADAL" clId="{3C0F5A68-2022-44CE-9472-63142CBC7029}" dt="2022-12-16T04:29:32.136" v="90" actId="1076"/>
          <ac:spMkLst>
            <pc:docMk/>
            <pc:sldMk cId="625314728" sldId="302"/>
            <ac:spMk id="16" creationId="{7185853C-0634-3838-A162-AFBE02ECD83E}"/>
          </ac:spMkLst>
        </pc:spChg>
        <pc:spChg chg="add mod">
          <ac:chgData name="Varatharajan, Akaash" userId="a4cdd231-760b-4b8d-a4fe-bbe4c7865911" providerId="ADAL" clId="{3C0F5A68-2022-44CE-9472-63142CBC7029}" dt="2022-12-16T04:33:07.737" v="147" actId="1037"/>
          <ac:spMkLst>
            <pc:docMk/>
            <pc:sldMk cId="625314728" sldId="302"/>
            <ac:spMk id="18" creationId="{ECC07EC4-2BD6-B74A-59AF-185A0F217779}"/>
          </ac:spMkLst>
        </pc:spChg>
        <pc:spChg chg="mod">
          <ac:chgData name="Varatharajan, Akaash" userId="a4cdd231-760b-4b8d-a4fe-bbe4c7865911" providerId="ADAL" clId="{3C0F5A68-2022-44CE-9472-63142CBC7029}" dt="2022-12-16T04:33:23.708" v="148" actId="1076"/>
          <ac:spMkLst>
            <pc:docMk/>
            <pc:sldMk cId="625314728" sldId="302"/>
            <ac:spMk id="27" creationId="{2806E14E-B048-7876-1EFB-A284C9AAFCDF}"/>
          </ac:spMkLst>
        </pc:spChg>
        <pc:cxnChg chg="del mod">
          <ac:chgData name="Varatharajan, Akaash" userId="a4cdd231-760b-4b8d-a4fe-bbe4c7865911" providerId="ADAL" clId="{3C0F5A68-2022-44CE-9472-63142CBC7029}" dt="2022-12-16T04:28:54.433" v="84" actId="478"/>
          <ac:cxnSpMkLst>
            <pc:docMk/>
            <pc:sldMk cId="625314728" sldId="302"/>
            <ac:cxnSpMk id="4" creationId="{693574BE-225E-D9D3-A7E5-71681860448E}"/>
          </ac:cxnSpMkLst>
        </pc:cxnChg>
        <pc:cxnChg chg="add del mod">
          <ac:chgData name="Varatharajan, Akaash" userId="a4cdd231-760b-4b8d-a4fe-bbe4c7865911" providerId="ADAL" clId="{3C0F5A68-2022-44CE-9472-63142CBC7029}" dt="2022-12-16T04:32:48.833" v="139" actId="478"/>
          <ac:cxnSpMkLst>
            <pc:docMk/>
            <pc:sldMk cId="625314728" sldId="302"/>
            <ac:cxnSpMk id="10" creationId="{A122BBD9-E7EE-93E6-933B-7471336A40B9}"/>
          </ac:cxnSpMkLst>
        </pc:cxnChg>
        <pc:cxnChg chg="add mod">
          <ac:chgData name="Varatharajan, Akaash" userId="a4cdd231-760b-4b8d-a4fe-bbe4c7865911" providerId="ADAL" clId="{3C0F5A68-2022-44CE-9472-63142CBC7029}" dt="2022-12-16T04:29:32.136" v="90" actId="1076"/>
          <ac:cxnSpMkLst>
            <pc:docMk/>
            <pc:sldMk cId="625314728" sldId="302"/>
            <ac:cxnSpMk id="17" creationId="{E6522BDA-7981-8782-CA5F-D1701CEDD7EC}"/>
          </ac:cxnSpMkLst>
        </pc:cxnChg>
        <pc:cxnChg chg="add mod">
          <ac:chgData name="Varatharajan, Akaash" userId="a4cdd231-760b-4b8d-a4fe-bbe4c7865911" providerId="ADAL" clId="{3C0F5A68-2022-44CE-9472-63142CBC7029}" dt="2022-12-16T04:33:07.737" v="147" actId="1037"/>
          <ac:cxnSpMkLst>
            <pc:docMk/>
            <pc:sldMk cId="625314728" sldId="302"/>
            <ac:cxnSpMk id="19" creationId="{C7117355-1720-D204-7F3D-271D2D84D419}"/>
          </ac:cxnSpMkLst>
        </pc:cxnChg>
        <pc:cxnChg chg="mod">
          <ac:chgData name="Varatharajan, Akaash" userId="a4cdd231-760b-4b8d-a4fe-bbe4c7865911" providerId="ADAL" clId="{3C0F5A68-2022-44CE-9472-63142CBC7029}" dt="2022-12-16T04:33:23.708" v="148" actId="1076"/>
          <ac:cxnSpMkLst>
            <pc:docMk/>
            <pc:sldMk cId="625314728" sldId="302"/>
            <ac:cxnSpMk id="29" creationId="{E64F4C63-232D-AC29-17FE-01AFA2A213F7}"/>
          </ac:cxnSpMkLst>
        </pc:cxnChg>
        <pc:cxnChg chg="mod">
          <ac:chgData name="Varatharajan, Akaash" userId="a4cdd231-760b-4b8d-a4fe-bbe4c7865911" providerId="ADAL" clId="{3C0F5A68-2022-44CE-9472-63142CBC7029}" dt="2022-12-16T04:33:23.708" v="148" actId="1076"/>
          <ac:cxnSpMkLst>
            <pc:docMk/>
            <pc:sldMk cId="625314728" sldId="302"/>
            <ac:cxnSpMk id="1024" creationId="{8C7E83EF-E55E-B569-5176-3E4AEE53C77C}"/>
          </ac:cxnSpMkLst>
        </pc:cxnChg>
      </pc:sldChg>
      <pc:sldChg chg="addSp delSp modSp mod">
        <pc:chgData name="Varatharajan, Akaash" userId="a4cdd231-760b-4b8d-a4fe-bbe4c7865911" providerId="ADAL" clId="{3C0F5A68-2022-44CE-9472-63142CBC7029}" dt="2022-12-16T04:35:40.864" v="223" actId="1035"/>
        <pc:sldMkLst>
          <pc:docMk/>
          <pc:sldMk cId="3150405338" sldId="303"/>
        </pc:sldMkLst>
        <pc:spChg chg="add del mod">
          <ac:chgData name="Varatharajan, Akaash" userId="a4cdd231-760b-4b8d-a4fe-bbe4c7865911" providerId="ADAL" clId="{3C0F5A68-2022-44CE-9472-63142CBC7029}" dt="2022-12-16T04:35:33.251" v="188" actId="478"/>
          <ac:spMkLst>
            <pc:docMk/>
            <pc:sldMk cId="3150405338" sldId="303"/>
            <ac:spMk id="3" creationId="{E9191087-C09B-CEFB-1310-073355237767}"/>
          </ac:spMkLst>
        </pc:spChg>
        <pc:spChg chg="del mod">
          <ac:chgData name="Varatharajan, Akaash" userId="a4cdd231-760b-4b8d-a4fe-bbe4c7865911" providerId="ADAL" clId="{3C0F5A68-2022-44CE-9472-63142CBC7029}" dt="2022-12-16T04:32:37.655" v="138" actId="478"/>
          <ac:spMkLst>
            <pc:docMk/>
            <pc:sldMk cId="3150405338" sldId="303"/>
            <ac:spMk id="13" creationId="{FDB60370-90E3-CC71-ACC7-C524516CC8BA}"/>
          </ac:spMkLst>
        </pc:spChg>
        <pc:spChg chg="add mod">
          <ac:chgData name="Varatharajan, Akaash" userId="a4cdd231-760b-4b8d-a4fe-bbe4c7865911" providerId="ADAL" clId="{3C0F5A68-2022-44CE-9472-63142CBC7029}" dt="2022-12-16T04:32:32.912" v="136" actId="1076"/>
          <ac:spMkLst>
            <pc:docMk/>
            <pc:sldMk cId="3150405338" sldId="303"/>
            <ac:spMk id="16" creationId="{4455DE1A-D1D4-A48F-1B0B-DB4A47D9EDA9}"/>
          </ac:spMkLst>
        </pc:spChg>
        <pc:spChg chg="add mod">
          <ac:chgData name="Varatharajan, Akaash" userId="a4cdd231-760b-4b8d-a4fe-bbe4c7865911" providerId="ADAL" clId="{3C0F5A68-2022-44CE-9472-63142CBC7029}" dt="2022-12-16T04:35:40.864" v="223" actId="1035"/>
          <ac:spMkLst>
            <pc:docMk/>
            <pc:sldMk cId="3150405338" sldId="303"/>
            <ac:spMk id="18" creationId="{94AB9B5E-F748-D7C4-1BB1-79B988BC8ADF}"/>
          </ac:spMkLst>
        </pc:spChg>
        <pc:cxnChg chg="add del mod">
          <ac:chgData name="Varatharajan, Akaash" userId="a4cdd231-760b-4b8d-a4fe-bbe4c7865911" providerId="ADAL" clId="{3C0F5A68-2022-44CE-9472-63142CBC7029}" dt="2022-12-16T04:35:33.251" v="188" actId="478"/>
          <ac:cxnSpMkLst>
            <pc:docMk/>
            <pc:sldMk cId="3150405338" sldId="303"/>
            <ac:cxnSpMk id="6" creationId="{E36724A6-159E-EBC4-2C96-1A6AB216B6ED}"/>
          </ac:cxnSpMkLst>
        </pc:cxnChg>
        <pc:cxnChg chg="add mod">
          <ac:chgData name="Varatharajan, Akaash" userId="a4cdd231-760b-4b8d-a4fe-bbe4c7865911" providerId="ADAL" clId="{3C0F5A68-2022-44CE-9472-63142CBC7029}" dt="2022-12-16T04:32:35.220" v="137" actId="14100"/>
          <ac:cxnSpMkLst>
            <pc:docMk/>
            <pc:sldMk cId="3150405338" sldId="303"/>
            <ac:cxnSpMk id="17" creationId="{5FCE5C9D-66DA-2B0D-66AD-3C9C6475C098}"/>
          </ac:cxnSpMkLst>
        </pc:cxnChg>
        <pc:cxnChg chg="add mod">
          <ac:chgData name="Varatharajan, Akaash" userId="a4cdd231-760b-4b8d-a4fe-bbe4c7865911" providerId="ADAL" clId="{3C0F5A68-2022-44CE-9472-63142CBC7029}" dt="2022-12-16T04:35:40.864" v="223" actId="1035"/>
          <ac:cxnSpMkLst>
            <pc:docMk/>
            <pc:sldMk cId="3150405338" sldId="303"/>
            <ac:cxnSpMk id="19" creationId="{6079EAA0-1CAF-7130-61F6-44586D92D036}"/>
          </ac:cxnSpMkLst>
        </pc:cxnChg>
      </pc:sldChg>
      <pc:sldChg chg="addSp delSp modSp mod">
        <pc:chgData name="Varatharajan, Akaash" userId="a4cdd231-760b-4b8d-a4fe-bbe4c7865911" providerId="ADAL" clId="{3C0F5A68-2022-44CE-9472-63142CBC7029}" dt="2022-12-16T04:32:24.568" v="135" actId="14100"/>
        <pc:sldMkLst>
          <pc:docMk/>
          <pc:sldMk cId="2499602595" sldId="304"/>
        </pc:sldMkLst>
        <pc:spChg chg="del">
          <ac:chgData name="Varatharajan, Akaash" userId="a4cdd231-760b-4b8d-a4fe-bbe4c7865911" providerId="ADAL" clId="{3C0F5A68-2022-44CE-9472-63142CBC7029}" dt="2022-12-16T04:29:05.531" v="86" actId="478"/>
          <ac:spMkLst>
            <pc:docMk/>
            <pc:sldMk cId="2499602595" sldId="304"/>
            <ac:spMk id="3" creationId="{103C8F07-4FF7-F99C-6F3E-3090E164377B}"/>
          </ac:spMkLst>
        </pc:spChg>
        <pc:spChg chg="del">
          <ac:chgData name="Varatharajan, Akaash" userId="a4cdd231-760b-4b8d-a4fe-bbe4c7865911" providerId="ADAL" clId="{3C0F5A68-2022-44CE-9472-63142CBC7029}" dt="2022-12-16T04:32:21.394" v="134" actId="478"/>
          <ac:spMkLst>
            <pc:docMk/>
            <pc:sldMk cId="2499602595" sldId="304"/>
            <ac:spMk id="8" creationId="{C6BF184E-6D43-3B61-9083-3BD9442E022A}"/>
          </ac:spMkLst>
        </pc:spChg>
        <pc:spChg chg="mod">
          <ac:chgData name="Varatharajan, Akaash" userId="a4cdd231-760b-4b8d-a4fe-bbe4c7865911" providerId="ADAL" clId="{3C0F5A68-2022-44CE-9472-63142CBC7029}" dt="2022-12-16T04:23:35.825" v="3" actId="20577"/>
          <ac:spMkLst>
            <pc:docMk/>
            <pc:sldMk cId="2499602595" sldId="304"/>
            <ac:spMk id="11" creationId="{BB364EF1-AFB2-0085-7F6D-889911C03245}"/>
          </ac:spMkLst>
        </pc:spChg>
        <pc:spChg chg="mod">
          <ac:chgData name="Varatharajan, Akaash" userId="a4cdd231-760b-4b8d-a4fe-bbe4c7865911" providerId="ADAL" clId="{3C0F5A68-2022-44CE-9472-63142CBC7029}" dt="2022-12-16T04:24:23.093" v="30" actId="20577"/>
          <ac:spMkLst>
            <pc:docMk/>
            <pc:sldMk cId="2499602595" sldId="304"/>
            <ac:spMk id="13" creationId="{B056ABEC-6FA9-D03F-3D33-AE61337BABBF}"/>
          </ac:spMkLst>
        </pc:spChg>
        <pc:spChg chg="add mod">
          <ac:chgData name="Varatharajan, Akaash" userId="a4cdd231-760b-4b8d-a4fe-bbe4c7865911" providerId="ADAL" clId="{3C0F5A68-2022-44CE-9472-63142CBC7029}" dt="2022-12-16T04:32:18.797" v="133" actId="1076"/>
          <ac:spMkLst>
            <pc:docMk/>
            <pc:sldMk cId="2499602595" sldId="304"/>
            <ac:spMk id="14" creationId="{0253C0CC-E29E-A80A-86F5-41BD889B0A05}"/>
          </ac:spMkLst>
        </pc:spChg>
        <pc:spChg chg="add mod">
          <ac:chgData name="Varatharajan, Akaash" userId="a4cdd231-760b-4b8d-a4fe-bbe4c7865911" providerId="ADAL" clId="{3C0F5A68-2022-44CE-9472-63142CBC7029}" dt="2022-12-16T04:29:47.601" v="96" actId="1076"/>
          <ac:spMkLst>
            <pc:docMk/>
            <pc:sldMk cId="2499602595" sldId="304"/>
            <ac:spMk id="16" creationId="{B134718B-E901-FBFC-E1DF-E711104B7EAF}"/>
          </ac:spMkLst>
        </pc:spChg>
        <pc:cxnChg chg="del mod">
          <ac:chgData name="Varatharajan, Akaash" userId="a4cdd231-760b-4b8d-a4fe-bbe4c7865911" providerId="ADAL" clId="{3C0F5A68-2022-44CE-9472-63142CBC7029}" dt="2022-12-16T04:29:05.531" v="86" actId="478"/>
          <ac:cxnSpMkLst>
            <pc:docMk/>
            <pc:sldMk cId="2499602595" sldId="304"/>
            <ac:cxnSpMk id="6" creationId="{F865AA75-4111-83CB-7CBD-D6FF8F1D85D9}"/>
          </ac:cxnSpMkLst>
        </pc:cxnChg>
        <pc:cxnChg chg="add mod">
          <ac:chgData name="Varatharajan, Akaash" userId="a4cdd231-760b-4b8d-a4fe-bbe4c7865911" providerId="ADAL" clId="{3C0F5A68-2022-44CE-9472-63142CBC7029}" dt="2022-12-16T04:32:24.568" v="135" actId="14100"/>
          <ac:cxnSpMkLst>
            <pc:docMk/>
            <pc:sldMk cId="2499602595" sldId="304"/>
            <ac:cxnSpMk id="15" creationId="{B22E97BA-5948-823D-2210-5CC46EFDD75D}"/>
          </ac:cxnSpMkLst>
        </pc:cxnChg>
        <pc:cxnChg chg="add mod">
          <ac:chgData name="Varatharajan, Akaash" userId="a4cdd231-760b-4b8d-a4fe-bbe4c7865911" providerId="ADAL" clId="{3C0F5A68-2022-44CE-9472-63142CBC7029}" dt="2022-12-16T04:29:47.601" v="96" actId="1076"/>
          <ac:cxnSpMkLst>
            <pc:docMk/>
            <pc:sldMk cId="2499602595" sldId="304"/>
            <ac:cxnSpMk id="17" creationId="{EEBE9B8B-FC20-DEF0-483F-6EEF7D154F77}"/>
          </ac:cxnSpMkLst>
        </pc:cxnChg>
      </pc:sldChg>
      <pc:sldChg chg="addSp delSp modSp mod">
        <pc:chgData name="Varatharajan, Akaash" userId="a4cdd231-760b-4b8d-a4fe-bbe4c7865911" providerId="ADAL" clId="{3C0F5A68-2022-44CE-9472-63142CBC7029}" dt="2022-12-16T17:42:55.490" v="603" actId="1038"/>
        <pc:sldMkLst>
          <pc:docMk/>
          <pc:sldMk cId="1522059311" sldId="314"/>
        </pc:sldMkLst>
        <pc:spChg chg="mod">
          <ac:chgData name="Varatharajan, Akaash" userId="a4cdd231-760b-4b8d-a4fe-bbe4c7865911" providerId="ADAL" clId="{3C0F5A68-2022-44CE-9472-63142CBC7029}" dt="2022-12-16T17:42:42.164" v="494" actId="164"/>
          <ac:spMkLst>
            <pc:docMk/>
            <pc:sldMk cId="1522059311" sldId="314"/>
            <ac:spMk id="2" creationId="{FA3EA245-126E-1508-E310-1B9E56657574}"/>
          </ac:spMkLst>
        </pc:spChg>
        <pc:spChg chg="mod">
          <ac:chgData name="Varatharajan, Akaash" userId="a4cdd231-760b-4b8d-a4fe-bbe4c7865911" providerId="ADAL" clId="{3C0F5A68-2022-44CE-9472-63142CBC7029}" dt="2022-12-16T17:42:42.164" v="494" actId="164"/>
          <ac:spMkLst>
            <pc:docMk/>
            <pc:sldMk cId="1522059311" sldId="314"/>
            <ac:spMk id="3" creationId="{DBE1543F-31AE-25DC-40E3-79E39C570EB6}"/>
          </ac:spMkLst>
        </pc:spChg>
        <pc:spChg chg="del">
          <ac:chgData name="Varatharajan, Akaash" userId="a4cdd231-760b-4b8d-a4fe-bbe4c7865911" providerId="ADAL" clId="{3C0F5A68-2022-44CE-9472-63142CBC7029}" dt="2022-12-16T17:42:33.414" v="493" actId="478"/>
          <ac:spMkLst>
            <pc:docMk/>
            <pc:sldMk cId="1522059311" sldId="314"/>
            <ac:spMk id="14" creationId="{A078BDA9-C32C-C928-AF6D-D3D0F0E1AF7C}"/>
          </ac:spMkLst>
        </pc:spChg>
        <pc:spChg chg="mod">
          <ac:chgData name="Varatharajan, Akaash" userId="a4cdd231-760b-4b8d-a4fe-bbe4c7865911" providerId="ADAL" clId="{3C0F5A68-2022-44CE-9472-63142CBC7029}" dt="2022-12-16T17:40:50.302" v="368" actId="113"/>
          <ac:spMkLst>
            <pc:docMk/>
            <pc:sldMk cId="1522059311" sldId="314"/>
            <ac:spMk id="499730" creationId="{9B2BCF27-73A0-9E33-1A7E-5544E9B8EEB3}"/>
          </ac:spMkLst>
        </pc:spChg>
        <pc:grpChg chg="add mod">
          <ac:chgData name="Varatharajan, Akaash" userId="a4cdd231-760b-4b8d-a4fe-bbe4c7865911" providerId="ADAL" clId="{3C0F5A68-2022-44CE-9472-63142CBC7029}" dt="2022-12-16T17:42:55.490" v="603" actId="1038"/>
          <ac:grpSpMkLst>
            <pc:docMk/>
            <pc:sldMk cId="1522059311" sldId="314"/>
            <ac:grpSpMk id="4" creationId="{FD5A50E7-C150-151B-FC27-6939AD57B5F4}"/>
          </ac:grpSpMkLst>
        </pc:grpChg>
        <pc:picChg chg="mod">
          <ac:chgData name="Varatharajan, Akaash" userId="a4cdd231-760b-4b8d-a4fe-bbe4c7865911" providerId="ADAL" clId="{3C0F5A68-2022-44CE-9472-63142CBC7029}" dt="2022-12-16T17:42:42.164" v="494" actId="164"/>
          <ac:picMkLst>
            <pc:docMk/>
            <pc:sldMk cId="1522059311" sldId="314"/>
            <ac:picMk id="13" creationId="{305081C8-60ED-A819-4C59-86611521E3E5}"/>
          </ac:picMkLst>
        </pc:picChg>
      </pc:sldChg>
      <pc:sldChg chg="addSp delSp modSp mod">
        <pc:chgData name="Varatharajan, Akaash" userId="a4cdd231-760b-4b8d-a4fe-bbe4c7865911" providerId="ADAL" clId="{3C0F5A68-2022-44CE-9472-63142CBC7029}" dt="2022-12-16T17:43:05.584" v="604" actId="113"/>
        <pc:sldMkLst>
          <pc:docMk/>
          <pc:sldMk cId="3950017433" sldId="315"/>
        </pc:sldMkLst>
        <pc:spChg chg="mod">
          <ac:chgData name="Varatharajan, Akaash" userId="a4cdd231-760b-4b8d-a4fe-bbe4c7865911" providerId="ADAL" clId="{3C0F5A68-2022-44CE-9472-63142CBC7029}" dt="2022-12-16T17:42:23.353" v="429" actId="164"/>
          <ac:spMkLst>
            <pc:docMk/>
            <pc:sldMk cId="3950017433" sldId="315"/>
            <ac:spMk id="2" creationId="{B9365C61-DE1F-C007-5698-BE73CC83B41C}"/>
          </ac:spMkLst>
        </pc:spChg>
        <pc:spChg chg="mod">
          <ac:chgData name="Varatharajan, Akaash" userId="a4cdd231-760b-4b8d-a4fe-bbe4c7865911" providerId="ADAL" clId="{3C0F5A68-2022-44CE-9472-63142CBC7029}" dt="2022-12-16T17:42:23.353" v="429" actId="164"/>
          <ac:spMkLst>
            <pc:docMk/>
            <pc:sldMk cId="3950017433" sldId="315"/>
            <ac:spMk id="3" creationId="{FA6F3A8D-92D3-111E-FDCC-1961AD5B463C}"/>
          </ac:spMkLst>
        </pc:spChg>
        <pc:spChg chg="del">
          <ac:chgData name="Varatharajan, Akaash" userId="a4cdd231-760b-4b8d-a4fe-bbe4c7865911" providerId="ADAL" clId="{3C0F5A68-2022-44CE-9472-63142CBC7029}" dt="2022-12-16T17:42:12.687" v="398" actId="478"/>
          <ac:spMkLst>
            <pc:docMk/>
            <pc:sldMk cId="3950017433" sldId="315"/>
            <ac:spMk id="9" creationId="{9343FAC8-4876-C43C-799C-A5AF29CDDDCF}"/>
          </ac:spMkLst>
        </pc:spChg>
        <pc:spChg chg="mod">
          <ac:chgData name="Varatharajan, Akaash" userId="a4cdd231-760b-4b8d-a4fe-bbe4c7865911" providerId="ADAL" clId="{3C0F5A68-2022-44CE-9472-63142CBC7029}" dt="2022-12-16T17:43:05.584" v="604" actId="113"/>
          <ac:spMkLst>
            <pc:docMk/>
            <pc:sldMk cId="3950017433" sldId="315"/>
            <ac:spMk id="499730" creationId="{9B2BCF27-73A0-9E33-1A7E-5544E9B8EEB3}"/>
          </ac:spMkLst>
        </pc:spChg>
        <pc:grpChg chg="add mod">
          <ac:chgData name="Varatharajan, Akaash" userId="a4cdd231-760b-4b8d-a4fe-bbe4c7865911" providerId="ADAL" clId="{3C0F5A68-2022-44CE-9472-63142CBC7029}" dt="2022-12-16T17:42:27.730" v="492" actId="1037"/>
          <ac:grpSpMkLst>
            <pc:docMk/>
            <pc:sldMk cId="3950017433" sldId="315"/>
            <ac:grpSpMk id="4" creationId="{9E36FB0B-9B6D-4130-CBD7-899039AD31B6}"/>
          </ac:grpSpMkLst>
        </pc:grpChg>
        <pc:picChg chg="mod">
          <ac:chgData name="Varatharajan, Akaash" userId="a4cdd231-760b-4b8d-a4fe-bbe4c7865911" providerId="ADAL" clId="{3C0F5A68-2022-44CE-9472-63142CBC7029}" dt="2022-12-16T17:42:23.353" v="429" actId="164"/>
          <ac:picMkLst>
            <pc:docMk/>
            <pc:sldMk cId="3950017433" sldId="315"/>
            <ac:picMk id="8" creationId="{9B9DB6B5-6B00-4F31-C4FB-AA95F1B1EB7C}"/>
          </ac:picMkLst>
        </pc:picChg>
      </pc:sldChg>
      <pc:sldChg chg="modSp mod">
        <pc:chgData name="Varatharajan, Akaash" userId="a4cdd231-760b-4b8d-a4fe-bbe4c7865911" providerId="ADAL" clId="{3C0F5A68-2022-44CE-9472-63142CBC7029}" dt="2022-12-16T17:48:12.557" v="724" actId="20577"/>
        <pc:sldMkLst>
          <pc:docMk/>
          <pc:sldMk cId="3698039994" sldId="317"/>
        </pc:sldMkLst>
        <pc:spChg chg="mod">
          <ac:chgData name="Varatharajan, Akaash" userId="a4cdd231-760b-4b8d-a4fe-bbe4c7865911" providerId="ADAL" clId="{3C0F5A68-2022-44CE-9472-63142CBC7029}" dt="2022-12-16T17:46:48.019" v="671" actId="20577"/>
          <ac:spMkLst>
            <pc:docMk/>
            <pc:sldMk cId="3698039994" sldId="317"/>
            <ac:spMk id="499718" creationId="{00000000-0000-0000-0000-000000000000}"/>
          </ac:spMkLst>
        </pc:spChg>
        <pc:spChg chg="mod">
          <ac:chgData name="Varatharajan, Akaash" userId="a4cdd231-760b-4b8d-a4fe-bbe4c7865911" providerId="ADAL" clId="{3C0F5A68-2022-44CE-9472-63142CBC7029}" dt="2022-12-16T17:48:12.557" v="724" actId="20577"/>
          <ac:spMkLst>
            <pc:docMk/>
            <pc:sldMk cId="3698039994" sldId="317"/>
            <ac:spMk id="499730" creationId="{9B2BCF27-73A0-9E33-1A7E-5544E9B8EEB3}"/>
          </ac:spMkLst>
        </pc:spChg>
      </pc:sldChg>
      <pc:sldChg chg="addSp modSp mod">
        <pc:chgData name="Varatharajan, Akaash" userId="a4cdd231-760b-4b8d-a4fe-bbe4c7865911" providerId="ADAL" clId="{3C0F5A68-2022-44CE-9472-63142CBC7029}" dt="2022-12-17T08:28:22.154" v="1251" actId="1035"/>
        <pc:sldMkLst>
          <pc:docMk/>
          <pc:sldMk cId="3145150246" sldId="318"/>
        </pc:sldMkLst>
        <pc:spChg chg="mod">
          <ac:chgData name="Varatharajan, Akaash" userId="a4cdd231-760b-4b8d-a4fe-bbe4c7865911" providerId="ADAL" clId="{3C0F5A68-2022-44CE-9472-63142CBC7029}" dt="2022-12-17T01:03:43.562" v="1090" actId="1035"/>
          <ac:spMkLst>
            <pc:docMk/>
            <pc:sldMk cId="3145150246" sldId="318"/>
            <ac:spMk id="5" creationId="{E0AB489C-2CF8-1AD5-3221-497C4466073B}"/>
          </ac:spMkLst>
        </pc:spChg>
        <pc:spChg chg="mod">
          <ac:chgData name="Varatharajan, Akaash" userId="a4cdd231-760b-4b8d-a4fe-bbe4c7865911" providerId="ADAL" clId="{3C0F5A68-2022-44CE-9472-63142CBC7029}" dt="2022-12-17T01:03:43.562" v="1090" actId="1035"/>
          <ac:spMkLst>
            <pc:docMk/>
            <pc:sldMk cId="3145150246" sldId="318"/>
            <ac:spMk id="8" creationId="{D8E9E5FD-BBF4-91F0-E9E3-0468F9F596F8}"/>
          </ac:spMkLst>
        </pc:spChg>
        <pc:spChg chg="mod">
          <ac:chgData name="Varatharajan, Akaash" userId="a4cdd231-760b-4b8d-a4fe-bbe4c7865911" providerId="ADAL" clId="{3C0F5A68-2022-44CE-9472-63142CBC7029}" dt="2022-12-17T08:27:15.494" v="1161" actId="1036"/>
          <ac:spMkLst>
            <pc:docMk/>
            <pc:sldMk cId="3145150246" sldId="318"/>
            <ac:spMk id="9" creationId="{D7A73691-C105-0AF4-AC7A-B3F445D61B87}"/>
          </ac:spMkLst>
        </pc:spChg>
        <pc:spChg chg="mod">
          <ac:chgData name="Varatharajan, Akaash" userId="a4cdd231-760b-4b8d-a4fe-bbe4c7865911" providerId="ADAL" clId="{3C0F5A68-2022-44CE-9472-63142CBC7029}" dt="2022-12-17T01:03:43.562" v="1090" actId="1035"/>
          <ac:spMkLst>
            <pc:docMk/>
            <pc:sldMk cId="3145150246" sldId="318"/>
            <ac:spMk id="11" creationId="{10498572-7B8E-9FF3-F167-7867DD86EB20}"/>
          </ac:spMkLst>
        </pc:spChg>
        <pc:spChg chg="mod">
          <ac:chgData name="Varatharajan, Akaash" userId="a4cdd231-760b-4b8d-a4fe-bbe4c7865911" providerId="ADAL" clId="{3C0F5A68-2022-44CE-9472-63142CBC7029}" dt="2022-12-17T01:03:43.562" v="1090" actId="1035"/>
          <ac:spMkLst>
            <pc:docMk/>
            <pc:sldMk cId="3145150246" sldId="318"/>
            <ac:spMk id="13" creationId="{378DF3CD-51FB-121F-99E1-CC2A9BEF8BE9}"/>
          </ac:spMkLst>
        </pc:spChg>
        <pc:spChg chg="mod">
          <ac:chgData name="Varatharajan, Akaash" userId="a4cdd231-760b-4b8d-a4fe-bbe4c7865911" providerId="ADAL" clId="{3C0F5A68-2022-44CE-9472-63142CBC7029}" dt="2022-12-17T08:27:15.494" v="1161" actId="1036"/>
          <ac:spMkLst>
            <pc:docMk/>
            <pc:sldMk cId="3145150246" sldId="318"/>
            <ac:spMk id="14" creationId="{C8AFA4FF-B279-DC97-72A2-951E2178E775}"/>
          </ac:spMkLst>
        </pc:spChg>
        <pc:spChg chg="mod">
          <ac:chgData name="Varatharajan, Akaash" userId="a4cdd231-760b-4b8d-a4fe-bbe4c7865911" providerId="ADAL" clId="{3C0F5A68-2022-44CE-9472-63142CBC7029}" dt="2022-12-17T08:28:15.218" v="1231" actId="1036"/>
          <ac:spMkLst>
            <pc:docMk/>
            <pc:sldMk cId="3145150246" sldId="318"/>
            <ac:spMk id="15" creationId="{E05FE2C9-8B31-5607-3E08-6A515453C35B}"/>
          </ac:spMkLst>
        </pc:spChg>
        <pc:spChg chg="mod">
          <ac:chgData name="Varatharajan, Akaash" userId="a4cdd231-760b-4b8d-a4fe-bbe4c7865911" providerId="ADAL" clId="{3C0F5A68-2022-44CE-9472-63142CBC7029}" dt="2022-12-17T01:03:43.562" v="1090" actId="1035"/>
          <ac:spMkLst>
            <pc:docMk/>
            <pc:sldMk cId="3145150246" sldId="318"/>
            <ac:spMk id="16" creationId="{3323DAE6-D252-CD7B-5BA6-3D7AEED8E057}"/>
          </ac:spMkLst>
        </pc:spChg>
        <pc:spChg chg="mod">
          <ac:chgData name="Varatharajan, Akaash" userId="a4cdd231-760b-4b8d-a4fe-bbe4c7865911" providerId="ADAL" clId="{3C0F5A68-2022-44CE-9472-63142CBC7029}" dt="2022-12-17T08:28:15.218" v="1231" actId="1036"/>
          <ac:spMkLst>
            <pc:docMk/>
            <pc:sldMk cId="3145150246" sldId="318"/>
            <ac:spMk id="18" creationId="{88DC5D83-529F-082B-2A9A-92F88624A982}"/>
          </ac:spMkLst>
        </pc:spChg>
        <pc:spChg chg="add mod">
          <ac:chgData name="Varatharajan, Akaash" userId="a4cdd231-760b-4b8d-a4fe-bbe4c7865911" providerId="ADAL" clId="{3C0F5A68-2022-44CE-9472-63142CBC7029}" dt="2022-12-16T18:16:20.491" v="735" actId="14100"/>
          <ac:spMkLst>
            <pc:docMk/>
            <pc:sldMk cId="3145150246" sldId="318"/>
            <ac:spMk id="19" creationId="{F4F16778-6183-AA87-007E-5B819966E395}"/>
          </ac:spMkLst>
        </pc:spChg>
        <pc:spChg chg="add mod">
          <ac:chgData name="Varatharajan, Akaash" userId="a4cdd231-760b-4b8d-a4fe-bbe4c7865911" providerId="ADAL" clId="{3C0F5A68-2022-44CE-9472-63142CBC7029}" dt="2022-12-16T18:17:09.759" v="737" actId="108"/>
          <ac:spMkLst>
            <pc:docMk/>
            <pc:sldMk cId="3145150246" sldId="318"/>
            <ac:spMk id="21" creationId="{8CA8034E-BDA7-EF56-4B4F-429153B254F1}"/>
          </ac:spMkLst>
        </pc:spChg>
        <pc:spChg chg="mod">
          <ac:chgData name="Varatharajan, Akaash" userId="a4cdd231-760b-4b8d-a4fe-bbe4c7865911" providerId="ADAL" clId="{3C0F5A68-2022-44CE-9472-63142CBC7029}" dt="2022-12-17T01:03:43.562" v="1090" actId="1035"/>
          <ac:spMkLst>
            <pc:docMk/>
            <pc:sldMk cId="3145150246" sldId="318"/>
            <ac:spMk id="22" creationId="{25657F49-DA63-CA4D-E8DA-CCB24C369DB5}"/>
          </ac:spMkLst>
        </pc:spChg>
        <pc:spChg chg="add mod">
          <ac:chgData name="Varatharajan, Akaash" userId="a4cdd231-760b-4b8d-a4fe-bbe4c7865911" providerId="ADAL" clId="{3C0F5A68-2022-44CE-9472-63142CBC7029}" dt="2022-12-16T18:17:30.229" v="743" actId="14100"/>
          <ac:spMkLst>
            <pc:docMk/>
            <pc:sldMk cId="3145150246" sldId="318"/>
            <ac:spMk id="24" creationId="{B763A773-5853-83E9-2AA1-E94E8F9BD239}"/>
          </ac:spMkLst>
        </pc:spChg>
        <pc:spChg chg="add mod">
          <ac:chgData name="Varatharajan, Akaash" userId="a4cdd231-760b-4b8d-a4fe-bbe4c7865911" providerId="ADAL" clId="{3C0F5A68-2022-44CE-9472-63142CBC7029}" dt="2022-12-16T18:17:42.322" v="747" actId="14100"/>
          <ac:spMkLst>
            <pc:docMk/>
            <pc:sldMk cId="3145150246" sldId="318"/>
            <ac:spMk id="25" creationId="{D9A3B901-4160-943F-9335-634B5B878453}"/>
          </ac:spMkLst>
        </pc:spChg>
        <pc:spChg chg="add mod">
          <ac:chgData name="Varatharajan, Akaash" userId="a4cdd231-760b-4b8d-a4fe-bbe4c7865911" providerId="ADAL" clId="{3C0F5A68-2022-44CE-9472-63142CBC7029}" dt="2022-12-16T18:18:06.941" v="763" actId="1035"/>
          <ac:spMkLst>
            <pc:docMk/>
            <pc:sldMk cId="3145150246" sldId="318"/>
            <ac:spMk id="26" creationId="{8FAAB0D9-4803-3046-147B-A0C4856D48EF}"/>
          </ac:spMkLst>
        </pc:spChg>
        <pc:spChg chg="add mod">
          <ac:chgData name="Varatharajan, Akaash" userId="a4cdd231-760b-4b8d-a4fe-bbe4c7865911" providerId="ADAL" clId="{3C0F5A68-2022-44CE-9472-63142CBC7029}" dt="2022-12-17T08:27:15.494" v="1161" actId="1036"/>
          <ac:spMkLst>
            <pc:docMk/>
            <pc:sldMk cId="3145150246" sldId="318"/>
            <ac:spMk id="27" creationId="{BE2AA4DB-8DCB-0387-52EF-75B0CA004921}"/>
          </ac:spMkLst>
        </pc:spChg>
        <pc:spChg chg="mod">
          <ac:chgData name="Varatharajan, Akaash" userId="a4cdd231-760b-4b8d-a4fe-bbe4c7865911" providerId="ADAL" clId="{3C0F5A68-2022-44CE-9472-63142CBC7029}" dt="2022-12-17T08:27:16.325" v="1162" actId="1037"/>
          <ac:spMkLst>
            <pc:docMk/>
            <pc:sldMk cId="3145150246" sldId="318"/>
            <ac:spMk id="29" creationId="{5D9E7886-39BE-395F-C5A9-F85CCD6A8D97}"/>
          </ac:spMkLst>
        </pc:spChg>
        <pc:spChg chg="mod">
          <ac:chgData name="Varatharajan, Akaash" userId="a4cdd231-760b-4b8d-a4fe-bbe4c7865911" providerId="ADAL" clId="{3C0F5A68-2022-44CE-9472-63142CBC7029}" dt="2022-12-17T08:28:15.810" v="1233" actId="1037"/>
          <ac:spMkLst>
            <pc:docMk/>
            <pc:sldMk cId="3145150246" sldId="318"/>
            <ac:spMk id="30" creationId="{73E1BDCB-19C4-A4F9-EBE9-98687F1AAD56}"/>
          </ac:spMkLst>
        </pc:spChg>
        <pc:spChg chg="mod">
          <ac:chgData name="Varatharajan, Akaash" userId="a4cdd231-760b-4b8d-a4fe-bbe4c7865911" providerId="ADAL" clId="{3C0F5A68-2022-44CE-9472-63142CBC7029}" dt="2022-12-17T08:28:15.218" v="1231" actId="1036"/>
          <ac:spMkLst>
            <pc:docMk/>
            <pc:sldMk cId="3145150246" sldId="318"/>
            <ac:spMk id="31" creationId="{91361A79-6CB7-1D14-20E9-A2CDF5AC973B}"/>
          </ac:spMkLst>
        </pc:spChg>
        <pc:spChg chg="add mod">
          <ac:chgData name="Varatharajan, Akaash" userId="a4cdd231-760b-4b8d-a4fe-bbe4c7865911" providerId="ADAL" clId="{3C0F5A68-2022-44CE-9472-63142CBC7029}" dt="2022-12-17T08:27:15.494" v="1161" actId="1036"/>
          <ac:spMkLst>
            <pc:docMk/>
            <pc:sldMk cId="3145150246" sldId="318"/>
            <ac:spMk id="33" creationId="{B0238EA2-C2ED-EF18-B886-BFD1F4764415}"/>
          </ac:spMkLst>
        </pc:spChg>
        <pc:spChg chg="add mod">
          <ac:chgData name="Varatharajan, Akaash" userId="a4cdd231-760b-4b8d-a4fe-bbe4c7865911" providerId="ADAL" clId="{3C0F5A68-2022-44CE-9472-63142CBC7029}" dt="2022-12-16T18:18:43.819" v="776" actId="14100"/>
          <ac:spMkLst>
            <pc:docMk/>
            <pc:sldMk cId="3145150246" sldId="318"/>
            <ac:spMk id="34" creationId="{887E89C4-0294-B1DB-8E1E-07F84A708650}"/>
          </ac:spMkLst>
        </pc:spChg>
        <pc:spChg chg="add mod">
          <ac:chgData name="Varatharajan, Akaash" userId="a4cdd231-760b-4b8d-a4fe-bbe4c7865911" providerId="ADAL" clId="{3C0F5A68-2022-44CE-9472-63142CBC7029}" dt="2022-12-16T18:19:10.129" v="794" actId="1037"/>
          <ac:spMkLst>
            <pc:docMk/>
            <pc:sldMk cId="3145150246" sldId="318"/>
            <ac:spMk id="35" creationId="{58915313-2E27-E5E9-5FFC-91119BFEB35C}"/>
          </ac:spMkLst>
        </pc:spChg>
        <pc:spChg chg="mod">
          <ac:chgData name="Varatharajan, Akaash" userId="a4cdd231-760b-4b8d-a4fe-bbe4c7865911" providerId="ADAL" clId="{3C0F5A68-2022-44CE-9472-63142CBC7029}" dt="2022-12-17T08:27:15.494" v="1161" actId="1036"/>
          <ac:spMkLst>
            <pc:docMk/>
            <pc:sldMk cId="3145150246" sldId="318"/>
            <ac:spMk id="40" creationId="{DEC01163-12F6-A752-2303-D224EC51D139}"/>
          </ac:spMkLst>
        </pc:spChg>
        <pc:spChg chg="mod">
          <ac:chgData name="Varatharajan, Akaash" userId="a4cdd231-760b-4b8d-a4fe-bbe4c7865911" providerId="ADAL" clId="{3C0F5A68-2022-44CE-9472-63142CBC7029}" dt="2022-12-17T08:27:15.494" v="1161" actId="1036"/>
          <ac:spMkLst>
            <pc:docMk/>
            <pc:sldMk cId="3145150246" sldId="318"/>
            <ac:spMk id="41" creationId="{53C2FA77-DF8B-B53E-03A2-645FE4E5F22A}"/>
          </ac:spMkLst>
        </pc:spChg>
        <pc:spChg chg="mod">
          <ac:chgData name="Varatharajan, Akaash" userId="a4cdd231-760b-4b8d-a4fe-bbe4c7865911" providerId="ADAL" clId="{3C0F5A68-2022-44CE-9472-63142CBC7029}" dt="2022-12-17T08:27:15.494" v="1161" actId="1036"/>
          <ac:spMkLst>
            <pc:docMk/>
            <pc:sldMk cId="3145150246" sldId="318"/>
            <ac:spMk id="42" creationId="{2F44DECC-DCC7-E7CC-CB16-FF26B2E86DB3}"/>
          </ac:spMkLst>
        </pc:spChg>
        <pc:spChg chg="mod">
          <ac:chgData name="Varatharajan, Akaash" userId="a4cdd231-760b-4b8d-a4fe-bbe4c7865911" providerId="ADAL" clId="{3C0F5A68-2022-44CE-9472-63142CBC7029}" dt="2022-12-17T08:27:14.969" v="1160" actId="1036"/>
          <ac:spMkLst>
            <pc:docMk/>
            <pc:sldMk cId="3145150246" sldId="318"/>
            <ac:spMk id="45" creationId="{10D511B0-9B30-661A-6B4C-20974B07638C}"/>
          </ac:spMkLst>
        </pc:spChg>
        <pc:spChg chg="mod">
          <ac:chgData name="Varatharajan, Akaash" userId="a4cdd231-760b-4b8d-a4fe-bbe4c7865911" providerId="ADAL" clId="{3C0F5A68-2022-44CE-9472-63142CBC7029}" dt="2022-12-17T08:28:15.218" v="1231" actId="1036"/>
          <ac:spMkLst>
            <pc:docMk/>
            <pc:sldMk cId="3145150246" sldId="318"/>
            <ac:spMk id="48" creationId="{E74B0991-9488-C615-B738-57C10BE56BEC}"/>
          </ac:spMkLst>
        </pc:spChg>
        <pc:spChg chg="mod">
          <ac:chgData name="Varatharajan, Akaash" userId="a4cdd231-760b-4b8d-a4fe-bbe4c7865911" providerId="ADAL" clId="{3C0F5A68-2022-44CE-9472-63142CBC7029}" dt="2022-12-17T08:28:15.218" v="1231" actId="1036"/>
          <ac:spMkLst>
            <pc:docMk/>
            <pc:sldMk cId="3145150246" sldId="318"/>
            <ac:spMk id="49" creationId="{E19EC10A-88E7-D9E4-6E5A-CDDC7C7F6FE2}"/>
          </ac:spMkLst>
        </pc:spChg>
        <pc:spChg chg="mod">
          <ac:chgData name="Varatharajan, Akaash" userId="a4cdd231-760b-4b8d-a4fe-bbe4c7865911" providerId="ADAL" clId="{3C0F5A68-2022-44CE-9472-63142CBC7029}" dt="2022-12-17T08:28:15.218" v="1231" actId="1036"/>
          <ac:spMkLst>
            <pc:docMk/>
            <pc:sldMk cId="3145150246" sldId="318"/>
            <ac:spMk id="50" creationId="{FAC9588E-D7B2-0F87-6A9C-B21FD313B898}"/>
          </ac:spMkLst>
        </pc:spChg>
        <pc:spChg chg="mod">
          <ac:chgData name="Varatharajan, Akaash" userId="a4cdd231-760b-4b8d-a4fe-bbe4c7865911" providerId="ADAL" clId="{3C0F5A68-2022-44CE-9472-63142CBC7029}" dt="2022-12-17T08:28:15.218" v="1231" actId="1036"/>
          <ac:spMkLst>
            <pc:docMk/>
            <pc:sldMk cId="3145150246" sldId="318"/>
            <ac:spMk id="53" creationId="{4F20FDA0-4DC1-F53D-DE71-B9A8D655511E}"/>
          </ac:spMkLst>
        </pc:spChg>
        <pc:graphicFrameChg chg="mod modGraphic">
          <ac:chgData name="Varatharajan, Akaash" userId="a4cdd231-760b-4b8d-a4fe-bbe4c7865911" providerId="ADAL" clId="{3C0F5A68-2022-44CE-9472-63142CBC7029}" dt="2022-12-17T08:28:22.154" v="1251" actId="1035"/>
          <ac:graphicFrameMkLst>
            <pc:docMk/>
            <pc:sldMk cId="3145150246" sldId="318"/>
            <ac:graphicFrameMk id="20" creationId="{A9F06AEE-1749-14CA-B299-DEDE825E4992}"/>
          </ac:graphicFrameMkLst>
        </pc:graphicFrameChg>
        <pc:picChg chg="mod">
          <ac:chgData name="Varatharajan, Akaash" userId="a4cdd231-760b-4b8d-a4fe-bbe4c7865911" providerId="ADAL" clId="{3C0F5A68-2022-44CE-9472-63142CBC7029}" dt="2022-12-17T08:28:15.218" v="1231" actId="1036"/>
          <ac:picMkLst>
            <pc:docMk/>
            <pc:sldMk cId="3145150246" sldId="318"/>
            <ac:picMk id="7" creationId="{2552C54E-1DAB-E7DB-3EF2-22D3D67382D1}"/>
          </ac:picMkLst>
        </pc:picChg>
        <pc:picChg chg="mod">
          <ac:chgData name="Varatharajan, Akaash" userId="a4cdd231-760b-4b8d-a4fe-bbe4c7865911" providerId="ADAL" clId="{3C0F5A68-2022-44CE-9472-63142CBC7029}" dt="2022-12-17T08:27:15.494" v="1161" actId="1036"/>
          <ac:picMkLst>
            <pc:docMk/>
            <pc:sldMk cId="3145150246" sldId="318"/>
            <ac:picMk id="32" creationId="{0A77EEE2-60C7-C7FD-E4D3-74951307F895}"/>
          </ac:picMkLst>
        </pc:picChg>
        <pc:picChg chg="mod">
          <ac:chgData name="Varatharajan, Akaash" userId="a4cdd231-760b-4b8d-a4fe-bbe4c7865911" providerId="ADAL" clId="{3C0F5A68-2022-44CE-9472-63142CBC7029}" dt="2022-12-17T08:28:15.506" v="1232" actId="1035"/>
          <ac:picMkLst>
            <pc:docMk/>
            <pc:sldMk cId="3145150246" sldId="318"/>
            <ac:picMk id="37" creationId="{AC776522-AF7D-9162-145B-6BB816E06EFF}"/>
          </ac:picMkLst>
        </pc:picChg>
        <pc:cxnChg chg="mod">
          <ac:chgData name="Varatharajan, Akaash" userId="a4cdd231-760b-4b8d-a4fe-bbe4c7865911" providerId="ADAL" clId="{3C0F5A68-2022-44CE-9472-63142CBC7029}" dt="2022-12-17T01:03:43.562" v="1090" actId="1035"/>
          <ac:cxnSpMkLst>
            <pc:docMk/>
            <pc:sldMk cId="3145150246" sldId="318"/>
            <ac:cxnSpMk id="10" creationId="{40EB016A-A21B-D6DD-FFCD-1EACB6B18FB8}"/>
          </ac:cxnSpMkLst>
        </pc:cxnChg>
        <pc:cxnChg chg="mod">
          <ac:chgData name="Varatharajan, Akaash" userId="a4cdd231-760b-4b8d-a4fe-bbe4c7865911" providerId="ADAL" clId="{3C0F5A68-2022-44CE-9472-63142CBC7029}" dt="2022-12-17T01:03:43.562" v="1090" actId="1035"/>
          <ac:cxnSpMkLst>
            <pc:docMk/>
            <pc:sldMk cId="3145150246" sldId="318"/>
            <ac:cxnSpMk id="12" creationId="{2674D5F8-E123-346B-0915-9887E31E5F7F}"/>
          </ac:cxnSpMkLst>
        </pc:cxnChg>
        <pc:cxnChg chg="mod">
          <ac:chgData name="Varatharajan, Akaash" userId="a4cdd231-760b-4b8d-a4fe-bbe4c7865911" providerId="ADAL" clId="{3C0F5A68-2022-44CE-9472-63142CBC7029}" dt="2022-12-17T01:03:43.562" v="1090" actId="1035"/>
          <ac:cxnSpMkLst>
            <pc:docMk/>
            <pc:sldMk cId="3145150246" sldId="318"/>
            <ac:cxnSpMk id="17" creationId="{22171378-10E5-282E-7892-19EA6CC5F48A}"/>
          </ac:cxnSpMkLst>
        </pc:cxnChg>
        <pc:cxnChg chg="mod">
          <ac:chgData name="Varatharajan, Akaash" userId="a4cdd231-760b-4b8d-a4fe-bbe4c7865911" providerId="ADAL" clId="{3C0F5A68-2022-44CE-9472-63142CBC7029}" dt="2022-12-17T01:03:43.562" v="1090" actId="1035"/>
          <ac:cxnSpMkLst>
            <pc:docMk/>
            <pc:sldMk cId="3145150246" sldId="318"/>
            <ac:cxnSpMk id="23" creationId="{E9706CDC-62A0-FE58-FB8A-EE33261F0D16}"/>
          </ac:cxnSpMkLst>
        </pc:cxnChg>
        <pc:cxnChg chg="mod">
          <ac:chgData name="Varatharajan, Akaash" userId="a4cdd231-760b-4b8d-a4fe-bbe4c7865911" providerId="ADAL" clId="{3C0F5A68-2022-44CE-9472-63142CBC7029}" dt="2022-12-17T08:27:15.494" v="1161" actId="1036"/>
          <ac:cxnSpMkLst>
            <pc:docMk/>
            <pc:sldMk cId="3145150246" sldId="318"/>
            <ac:cxnSpMk id="43" creationId="{850FB50B-BEB2-A38F-620D-474F01A36FC0}"/>
          </ac:cxnSpMkLst>
        </pc:cxnChg>
        <pc:cxnChg chg="mod">
          <ac:chgData name="Varatharajan, Akaash" userId="a4cdd231-760b-4b8d-a4fe-bbe4c7865911" providerId="ADAL" clId="{3C0F5A68-2022-44CE-9472-63142CBC7029}" dt="2022-12-17T08:27:15.494" v="1161" actId="1036"/>
          <ac:cxnSpMkLst>
            <pc:docMk/>
            <pc:sldMk cId="3145150246" sldId="318"/>
            <ac:cxnSpMk id="44" creationId="{B7BBFC5E-4314-32E6-4346-D1AABAD71FBE}"/>
          </ac:cxnSpMkLst>
        </pc:cxnChg>
        <pc:cxnChg chg="mod">
          <ac:chgData name="Varatharajan, Akaash" userId="a4cdd231-760b-4b8d-a4fe-bbe4c7865911" providerId="ADAL" clId="{3C0F5A68-2022-44CE-9472-63142CBC7029}" dt="2022-12-17T08:27:15.494" v="1161" actId="1036"/>
          <ac:cxnSpMkLst>
            <pc:docMk/>
            <pc:sldMk cId="3145150246" sldId="318"/>
            <ac:cxnSpMk id="46" creationId="{891D2D60-BA74-E91B-3C5E-56CBA22D4905}"/>
          </ac:cxnSpMkLst>
        </pc:cxnChg>
        <pc:cxnChg chg="mod">
          <ac:chgData name="Varatharajan, Akaash" userId="a4cdd231-760b-4b8d-a4fe-bbe4c7865911" providerId="ADAL" clId="{3C0F5A68-2022-44CE-9472-63142CBC7029}" dt="2022-12-17T08:27:15.494" v="1161" actId="1036"/>
          <ac:cxnSpMkLst>
            <pc:docMk/>
            <pc:sldMk cId="3145150246" sldId="318"/>
            <ac:cxnSpMk id="47" creationId="{9DB4FA22-BF3A-C581-A46F-C5544E80C025}"/>
          </ac:cxnSpMkLst>
        </pc:cxnChg>
        <pc:cxnChg chg="mod">
          <ac:chgData name="Varatharajan, Akaash" userId="a4cdd231-760b-4b8d-a4fe-bbe4c7865911" providerId="ADAL" clId="{3C0F5A68-2022-44CE-9472-63142CBC7029}" dt="2022-12-17T08:28:15.218" v="1231" actId="1036"/>
          <ac:cxnSpMkLst>
            <pc:docMk/>
            <pc:sldMk cId="3145150246" sldId="318"/>
            <ac:cxnSpMk id="51" creationId="{12971664-10F2-8360-1B45-2E7B2D454C5A}"/>
          </ac:cxnSpMkLst>
        </pc:cxnChg>
        <pc:cxnChg chg="mod">
          <ac:chgData name="Varatharajan, Akaash" userId="a4cdd231-760b-4b8d-a4fe-bbe4c7865911" providerId="ADAL" clId="{3C0F5A68-2022-44CE-9472-63142CBC7029}" dt="2022-12-17T08:28:15.218" v="1231" actId="1036"/>
          <ac:cxnSpMkLst>
            <pc:docMk/>
            <pc:sldMk cId="3145150246" sldId="318"/>
            <ac:cxnSpMk id="52" creationId="{EF6FBBF9-4E3D-97CA-0B31-BFF5B95CEB00}"/>
          </ac:cxnSpMkLst>
        </pc:cxnChg>
        <pc:cxnChg chg="mod">
          <ac:chgData name="Varatharajan, Akaash" userId="a4cdd231-760b-4b8d-a4fe-bbe4c7865911" providerId="ADAL" clId="{3C0F5A68-2022-44CE-9472-63142CBC7029}" dt="2022-12-17T08:28:15.218" v="1231" actId="1036"/>
          <ac:cxnSpMkLst>
            <pc:docMk/>
            <pc:sldMk cId="3145150246" sldId="318"/>
            <ac:cxnSpMk id="54" creationId="{B696D94C-BD91-1F4B-4307-CD029314847C}"/>
          </ac:cxnSpMkLst>
        </pc:cxnChg>
        <pc:cxnChg chg="mod">
          <ac:chgData name="Varatharajan, Akaash" userId="a4cdd231-760b-4b8d-a4fe-bbe4c7865911" providerId="ADAL" clId="{3C0F5A68-2022-44CE-9472-63142CBC7029}" dt="2022-12-17T08:28:15.218" v="1231" actId="1036"/>
          <ac:cxnSpMkLst>
            <pc:docMk/>
            <pc:sldMk cId="3145150246" sldId="318"/>
            <ac:cxnSpMk id="55" creationId="{5AEA9500-A071-7077-D6BE-81F5ABAAA236}"/>
          </ac:cxnSpMkLst>
        </pc:cxnChg>
      </pc:sldChg>
      <pc:sldChg chg="addSp delSp modSp add del mod">
        <pc:chgData name="Varatharajan, Akaash" userId="a4cdd231-760b-4b8d-a4fe-bbe4c7865911" providerId="ADAL" clId="{3C0F5A68-2022-44CE-9472-63142CBC7029}" dt="2022-12-17T00:44:11.355" v="977" actId="47"/>
        <pc:sldMkLst>
          <pc:docMk/>
          <pc:sldMk cId="2711798208" sldId="323"/>
        </pc:sldMkLst>
        <pc:spChg chg="del">
          <ac:chgData name="Varatharajan, Akaash" userId="a4cdd231-760b-4b8d-a4fe-bbe4c7865911" providerId="ADAL" clId="{3C0F5A68-2022-44CE-9472-63142CBC7029}" dt="2022-12-17T00:42:53.368" v="970" actId="478"/>
          <ac:spMkLst>
            <pc:docMk/>
            <pc:sldMk cId="2711798208" sldId="323"/>
            <ac:spMk id="5" creationId="{E0AB489C-2CF8-1AD5-3221-497C4466073B}"/>
          </ac:spMkLst>
        </pc:spChg>
        <pc:spChg chg="del">
          <ac:chgData name="Varatharajan, Akaash" userId="a4cdd231-760b-4b8d-a4fe-bbe4c7865911" providerId="ADAL" clId="{3C0F5A68-2022-44CE-9472-63142CBC7029}" dt="2022-12-17T00:42:53.368" v="970" actId="478"/>
          <ac:spMkLst>
            <pc:docMk/>
            <pc:sldMk cId="2711798208" sldId="323"/>
            <ac:spMk id="8" creationId="{D8E9E5FD-BBF4-91F0-E9E3-0468F9F596F8}"/>
          </ac:spMkLst>
        </pc:spChg>
        <pc:spChg chg="del">
          <ac:chgData name="Varatharajan, Akaash" userId="a4cdd231-760b-4b8d-a4fe-bbe4c7865911" providerId="ADAL" clId="{3C0F5A68-2022-44CE-9472-63142CBC7029}" dt="2022-12-17T00:42:53.368" v="970" actId="478"/>
          <ac:spMkLst>
            <pc:docMk/>
            <pc:sldMk cId="2711798208" sldId="323"/>
            <ac:spMk id="9" creationId="{D7A73691-C105-0AF4-AC7A-B3F445D61B87}"/>
          </ac:spMkLst>
        </pc:spChg>
        <pc:spChg chg="del">
          <ac:chgData name="Varatharajan, Akaash" userId="a4cdd231-760b-4b8d-a4fe-bbe4c7865911" providerId="ADAL" clId="{3C0F5A68-2022-44CE-9472-63142CBC7029}" dt="2022-12-17T00:42:53.368" v="970" actId="478"/>
          <ac:spMkLst>
            <pc:docMk/>
            <pc:sldMk cId="2711798208" sldId="323"/>
            <ac:spMk id="11" creationId="{10498572-7B8E-9FF3-F167-7867DD86EB20}"/>
          </ac:spMkLst>
        </pc:spChg>
        <pc:spChg chg="del">
          <ac:chgData name="Varatharajan, Akaash" userId="a4cdd231-760b-4b8d-a4fe-bbe4c7865911" providerId="ADAL" clId="{3C0F5A68-2022-44CE-9472-63142CBC7029}" dt="2022-12-17T00:42:53.368" v="970" actId="478"/>
          <ac:spMkLst>
            <pc:docMk/>
            <pc:sldMk cId="2711798208" sldId="323"/>
            <ac:spMk id="13" creationId="{378DF3CD-51FB-121F-99E1-CC2A9BEF8BE9}"/>
          </ac:spMkLst>
        </pc:spChg>
        <pc:spChg chg="del">
          <ac:chgData name="Varatharajan, Akaash" userId="a4cdd231-760b-4b8d-a4fe-bbe4c7865911" providerId="ADAL" clId="{3C0F5A68-2022-44CE-9472-63142CBC7029}" dt="2022-12-17T00:42:53.368" v="970" actId="478"/>
          <ac:spMkLst>
            <pc:docMk/>
            <pc:sldMk cId="2711798208" sldId="323"/>
            <ac:spMk id="14" creationId="{C8AFA4FF-B279-DC97-72A2-951E2178E775}"/>
          </ac:spMkLst>
        </pc:spChg>
        <pc:spChg chg="del">
          <ac:chgData name="Varatharajan, Akaash" userId="a4cdd231-760b-4b8d-a4fe-bbe4c7865911" providerId="ADAL" clId="{3C0F5A68-2022-44CE-9472-63142CBC7029}" dt="2022-12-17T00:42:53.368" v="970" actId="478"/>
          <ac:spMkLst>
            <pc:docMk/>
            <pc:sldMk cId="2711798208" sldId="323"/>
            <ac:spMk id="15" creationId="{E05FE2C9-8B31-5607-3E08-6A515453C35B}"/>
          </ac:spMkLst>
        </pc:spChg>
        <pc:spChg chg="del">
          <ac:chgData name="Varatharajan, Akaash" userId="a4cdd231-760b-4b8d-a4fe-bbe4c7865911" providerId="ADAL" clId="{3C0F5A68-2022-44CE-9472-63142CBC7029}" dt="2022-12-17T00:42:53.368" v="970" actId="478"/>
          <ac:spMkLst>
            <pc:docMk/>
            <pc:sldMk cId="2711798208" sldId="323"/>
            <ac:spMk id="16" creationId="{3323DAE6-D252-CD7B-5BA6-3D7AEED8E057}"/>
          </ac:spMkLst>
        </pc:spChg>
        <pc:spChg chg="del">
          <ac:chgData name="Varatharajan, Akaash" userId="a4cdd231-760b-4b8d-a4fe-bbe4c7865911" providerId="ADAL" clId="{3C0F5A68-2022-44CE-9472-63142CBC7029}" dt="2022-12-17T00:42:53.368" v="970" actId="478"/>
          <ac:spMkLst>
            <pc:docMk/>
            <pc:sldMk cId="2711798208" sldId="323"/>
            <ac:spMk id="18" creationId="{88DC5D83-529F-082B-2A9A-92F88624A982}"/>
          </ac:spMkLst>
        </pc:spChg>
        <pc:spChg chg="del">
          <ac:chgData name="Varatharajan, Akaash" userId="a4cdd231-760b-4b8d-a4fe-bbe4c7865911" providerId="ADAL" clId="{3C0F5A68-2022-44CE-9472-63142CBC7029}" dt="2022-12-17T00:42:53.368" v="970" actId="478"/>
          <ac:spMkLst>
            <pc:docMk/>
            <pc:sldMk cId="2711798208" sldId="323"/>
            <ac:spMk id="22" creationId="{25657F49-DA63-CA4D-E8DA-CCB24C369DB5}"/>
          </ac:spMkLst>
        </pc:spChg>
        <pc:spChg chg="del">
          <ac:chgData name="Varatharajan, Akaash" userId="a4cdd231-760b-4b8d-a4fe-bbe4c7865911" providerId="ADAL" clId="{3C0F5A68-2022-44CE-9472-63142CBC7029}" dt="2022-12-17T00:42:53.368" v="970" actId="478"/>
          <ac:spMkLst>
            <pc:docMk/>
            <pc:sldMk cId="2711798208" sldId="323"/>
            <ac:spMk id="27" creationId="{BE2AA4DB-8DCB-0387-52EF-75B0CA004921}"/>
          </ac:spMkLst>
        </pc:spChg>
        <pc:spChg chg="del">
          <ac:chgData name="Varatharajan, Akaash" userId="a4cdd231-760b-4b8d-a4fe-bbe4c7865911" providerId="ADAL" clId="{3C0F5A68-2022-44CE-9472-63142CBC7029}" dt="2022-12-17T00:42:53.368" v="970" actId="478"/>
          <ac:spMkLst>
            <pc:docMk/>
            <pc:sldMk cId="2711798208" sldId="323"/>
            <ac:spMk id="28" creationId="{BFAA7E28-71C0-D362-A011-1ABFEAC4C875}"/>
          </ac:spMkLst>
        </pc:spChg>
        <pc:spChg chg="del">
          <ac:chgData name="Varatharajan, Akaash" userId="a4cdd231-760b-4b8d-a4fe-bbe4c7865911" providerId="ADAL" clId="{3C0F5A68-2022-44CE-9472-63142CBC7029}" dt="2022-12-17T00:42:53.368" v="970" actId="478"/>
          <ac:spMkLst>
            <pc:docMk/>
            <pc:sldMk cId="2711798208" sldId="323"/>
            <ac:spMk id="29" creationId="{5D9E7886-39BE-395F-C5A9-F85CCD6A8D97}"/>
          </ac:spMkLst>
        </pc:spChg>
        <pc:spChg chg="del">
          <ac:chgData name="Varatharajan, Akaash" userId="a4cdd231-760b-4b8d-a4fe-bbe4c7865911" providerId="ADAL" clId="{3C0F5A68-2022-44CE-9472-63142CBC7029}" dt="2022-12-17T00:42:53.368" v="970" actId="478"/>
          <ac:spMkLst>
            <pc:docMk/>
            <pc:sldMk cId="2711798208" sldId="323"/>
            <ac:spMk id="30" creationId="{73E1BDCB-19C4-A4F9-EBE9-98687F1AAD56}"/>
          </ac:spMkLst>
        </pc:spChg>
        <pc:spChg chg="del">
          <ac:chgData name="Varatharajan, Akaash" userId="a4cdd231-760b-4b8d-a4fe-bbe4c7865911" providerId="ADAL" clId="{3C0F5A68-2022-44CE-9472-63142CBC7029}" dt="2022-12-17T00:42:53.368" v="970" actId="478"/>
          <ac:spMkLst>
            <pc:docMk/>
            <pc:sldMk cId="2711798208" sldId="323"/>
            <ac:spMk id="31" creationId="{91361A79-6CB7-1D14-20E9-A2CDF5AC973B}"/>
          </ac:spMkLst>
        </pc:spChg>
        <pc:spChg chg="del">
          <ac:chgData name="Varatharajan, Akaash" userId="a4cdd231-760b-4b8d-a4fe-bbe4c7865911" providerId="ADAL" clId="{3C0F5A68-2022-44CE-9472-63142CBC7029}" dt="2022-12-17T00:42:53.368" v="970" actId="478"/>
          <ac:spMkLst>
            <pc:docMk/>
            <pc:sldMk cId="2711798208" sldId="323"/>
            <ac:spMk id="33" creationId="{B0238EA2-C2ED-EF18-B886-BFD1F4764415}"/>
          </ac:spMkLst>
        </pc:spChg>
        <pc:spChg chg="del">
          <ac:chgData name="Varatharajan, Akaash" userId="a4cdd231-760b-4b8d-a4fe-bbe4c7865911" providerId="ADAL" clId="{3C0F5A68-2022-44CE-9472-63142CBC7029}" dt="2022-12-17T00:42:53.368" v="970" actId="478"/>
          <ac:spMkLst>
            <pc:docMk/>
            <pc:sldMk cId="2711798208" sldId="323"/>
            <ac:spMk id="40" creationId="{DEC01163-12F6-A752-2303-D224EC51D139}"/>
          </ac:spMkLst>
        </pc:spChg>
        <pc:spChg chg="del">
          <ac:chgData name="Varatharajan, Akaash" userId="a4cdd231-760b-4b8d-a4fe-bbe4c7865911" providerId="ADAL" clId="{3C0F5A68-2022-44CE-9472-63142CBC7029}" dt="2022-12-17T00:42:53.368" v="970" actId="478"/>
          <ac:spMkLst>
            <pc:docMk/>
            <pc:sldMk cId="2711798208" sldId="323"/>
            <ac:spMk id="41" creationId="{53C2FA77-DF8B-B53E-03A2-645FE4E5F22A}"/>
          </ac:spMkLst>
        </pc:spChg>
        <pc:spChg chg="del">
          <ac:chgData name="Varatharajan, Akaash" userId="a4cdd231-760b-4b8d-a4fe-bbe4c7865911" providerId="ADAL" clId="{3C0F5A68-2022-44CE-9472-63142CBC7029}" dt="2022-12-17T00:42:53.368" v="970" actId="478"/>
          <ac:spMkLst>
            <pc:docMk/>
            <pc:sldMk cId="2711798208" sldId="323"/>
            <ac:spMk id="42" creationId="{2F44DECC-DCC7-E7CC-CB16-FF26B2E86DB3}"/>
          </ac:spMkLst>
        </pc:spChg>
        <pc:spChg chg="del">
          <ac:chgData name="Varatharajan, Akaash" userId="a4cdd231-760b-4b8d-a4fe-bbe4c7865911" providerId="ADAL" clId="{3C0F5A68-2022-44CE-9472-63142CBC7029}" dt="2022-12-17T00:42:53.368" v="970" actId="478"/>
          <ac:spMkLst>
            <pc:docMk/>
            <pc:sldMk cId="2711798208" sldId="323"/>
            <ac:spMk id="45" creationId="{10D511B0-9B30-661A-6B4C-20974B07638C}"/>
          </ac:spMkLst>
        </pc:spChg>
        <pc:spChg chg="del">
          <ac:chgData name="Varatharajan, Akaash" userId="a4cdd231-760b-4b8d-a4fe-bbe4c7865911" providerId="ADAL" clId="{3C0F5A68-2022-44CE-9472-63142CBC7029}" dt="2022-12-17T00:42:53.368" v="970" actId="478"/>
          <ac:spMkLst>
            <pc:docMk/>
            <pc:sldMk cId="2711798208" sldId="323"/>
            <ac:spMk id="48" creationId="{E74B0991-9488-C615-B738-57C10BE56BEC}"/>
          </ac:spMkLst>
        </pc:spChg>
        <pc:spChg chg="del">
          <ac:chgData name="Varatharajan, Akaash" userId="a4cdd231-760b-4b8d-a4fe-bbe4c7865911" providerId="ADAL" clId="{3C0F5A68-2022-44CE-9472-63142CBC7029}" dt="2022-12-17T00:42:53.368" v="970" actId="478"/>
          <ac:spMkLst>
            <pc:docMk/>
            <pc:sldMk cId="2711798208" sldId="323"/>
            <ac:spMk id="49" creationId="{E19EC10A-88E7-D9E4-6E5A-CDDC7C7F6FE2}"/>
          </ac:spMkLst>
        </pc:spChg>
        <pc:spChg chg="del">
          <ac:chgData name="Varatharajan, Akaash" userId="a4cdd231-760b-4b8d-a4fe-bbe4c7865911" providerId="ADAL" clId="{3C0F5A68-2022-44CE-9472-63142CBC7029}" dt="2022-12-17T00:42:53.368" v="970" actId="478"/>
          <ac:spMkLst>
            <pc:docMk/>
            <pc:sldMk cId="2711798208" sldId="323"/>
            <ac:spMk id="50" creationId="{FAC9588E-D7B2-0F87-6A9C-B21FD313B898}"/>
          </ac:spMkLst>
        </pc:spChg>
        <pc:spChg chg="del">
          <ac:chgData name="Varatharajan, Akaash" userId="a4cdd231-760b-4b8d-a4fe-bbe4c7865911" providerId="ADAL" clId="{3C0F5A68-2022-44CE-9472-63142CBC7029}" dt="2022-12-17T00:42:53.368" v="970" actId="478"/>
          <ac:spMkLst>
            <pc:docMk/>
            <pc:sldMk cId="2711798208" sldId="323"/>
            <ac:spMk id="53" creationId="{4F20FDA0-4DC1-F53D-DE71-B9A8D655511E}"/>
          </ac:spMkLst>
        </pc:spChg>
        <pc:graphicFrameChg chg="del">
          <ac:chgData name="Varatharajan, Akaash" userId="a4cdd231-760b-4b8d-a4fe-bbe4c7865911" providerId="ADAL" clId="{3C0F5A68-2022-44CE-9472-63142CBC7029}" dt="2022-12-17T00:42:53.368" v="970" actId="478"/>
          <ac:graphicFrameMkLst>
            <pc:docMk/>
            <pc:sldMk cId="2711798208" sldId="323"/>
            <ac:graphicFrameMk id="20" creationId="{A9F06AEE-1749-14CA-B299-DEDE825E4992}"/>
          </ac:graphicFrameMkLst>
        </pc:graphicFrameChg>
        <pc:picChg chg="add mod">
          <ac:chgData name="Varatharajan, Akaash" userId="a4cdd231-760b-4b8d-a4fe-bbe4c7865911" providerId="ADAL" clId="{3C0F5A68-2022-44CE-9472-63142CBC7029}" dt="2022-12-17T00:43:06.874" v="976" actId="14100"/>
          <ac:picMkLst>
            <pc:docMk/>
            <pc:sldMk cId="2711798208" sldId="323"/>
            <ac:picMk id="2" creationId="{16F8313C-868C-FB96-2F4C-6547B69355EC}"/>
          </ac:picMkLst>
        </pc:picChg>
        <pc:picChg chg="del">
          <ac:chgData name="Varatharajan, Akaash" userId="a4cdd231-760b-4b8d-a4fe-bbe4c7865911" providerId="ADAL" clId="{3C0F5A68-2022-44CE-9472-63142CBC7029}" dt="2022-12-17T00:42:53.368" v="970" actId="478"/>
          <ac:picMkLst>
            <pc:docMk/>
            <pc:sldMk cId="2711798208" sldId="323"/>
            <ac:picMk id="7" creationId="{2552C54E-1DAB-E7DB-3EF2-22D3D67382D1}"/>
          </ac:picMkLst>
        </pc:picChg>
        <pc:picChg chg="del">
          <ac:chgData name="Varatharajan, Akaash" userId="a4cdd231-760b-4b8d-a4fe-bbe4c7865911" providerId="ADAL" clId="{3C0F5A68-2022-44CE-9472-63142CBC7029}" dt="2022-12-17T00:42:53.368" v="970" actId="478"/>
          <ac:picMkLst>
            <pc:docMk/>
            <pc:sldMk cId="2711798208" sldId="323"/>
            <ac:picMk id="32" creationId="{0A77EEE2-60C7-C7FD-E4D3-74951307F895}"/>
          </ac:picMkLst>
        </pc:picChg>
        <pc:picChg chg="del">
          <ac:chgData name="Varatharajan, Akaash" userId="a4cdd231-760b-4b8d-a4fe-bbe4c7865911" providerId="ADAL" clId="{3C0F5A68-2022-44CE-9472-63142CBC7029}" dt="2022-12-17T00:42:53.368" v="970" actId="478"/>
          <ac:picMkLst>
            <pc:docMk/>
            <pc:sldMk cId="2711798208" sldId="323"/>
            <ac:picMk id="37" creationId="{AC776522-AF7D-9162-145B-6BB816E06EFF}"/>
          </ac:picMkLst>
        </pc:picChg>
        <pc:cxnChg chg="del">
          <ac:chgData name="Varatharajan, Akaash" userId="a4cdd231-760b-4b8d-a4fe-bbe4c7865911" providerId="ADAL" clId="{3C0F5A68-2022-44CE-9472-63142CBC7029}" dt="2022-12-17T00:42:53.368" v="970" actId="478"/>
          <ac:cxnSpMkLst>
            <pc:docMk/>
            <pc:sldMk cId="2711798208" sldId="323"/>
            <ac:cxnSpMk id="10" creationId="{40EB016A-A21B-D6DD-FFCD-1EACB6B18FB8}"/>
          </ac:cxnSpMkLst>
        </pc:cxnChg>
        <pc:cxnChg chg="del mod">
          <ac:chgData name="Varatharajan, Akaash" userId="a4cdd231-760b-4b8d-a4fe-bbe4c7865911" providerId="ADAL" clId="{3C0F5A68-2022-44CE-9472-63142CBC7029}" dt="2022-12-17T00:42:53.368" v="970" actId="478"/>
          <ac:cxnSpMkLst>
            <pc:docMk/>
            <pc:sldMk cId="2711798208" sldId="323"/>
            <ac:cxnSpMk id="12" creationId="{2674D5F8-E123-346B-0915-9887E31E5F7F}"/>
          </ac:cxnSpMkLst>
        </pc:cxnChg>
        <pc:cxnChg chg="del mod">
          <ac:chgData name="Varatharajan, Akaash" userId="a4cdd231-760b-4b8d-a4fe-bbe4c7865911" providerId="ADAL" clId="{3C0F5A68-2022-44CE-9472-63142CBC7029}" dt="2022-12-17T00:42:53.368" v="970" actId="478"/>
          <ac:cxnSpMkLst>
            <pc:docMk/>
            <pc:sldMk cId="2711798208" sldId="323"/>
            <ac:cxnSpMk id="17" creationId="{22171378-10E5-282E-7892-19EA6CC5F48A}"/>
          </ac:cxnSpMkLst>
        </pc:cxnChg>
        <pc:cxnChg chg="del">
          <ac:chgData name="Varatharajan, Akaash" userId="a4cdd231-760b-4b8d-a4fe-bbe4c7865911" providerId="ADAL" clId="{3C0F5A68-2022-44CE-9472-63142CBC7029}" dt="2022-12-17T00:42:53.368" v="970" actId="478"/>
          <ac:cxnSpMkLst>
            <pc:docMk/>
            <pc:sldMk cId="2711798208" sldId="323"/>
            <ac:cxnSpMk id="23" creationId="{E9706CDC-62A0-FE58-FB8A-EE33261F0D16}"/>
          </ac:cxnSpMkLst>
        </pc:cxnChg>
        <pc:cxnChg chg="del">
          <ac:chgData name="Varatharajan, Akaash" userId="a4cdd231-760b-4b8d-a4fe-bbe4c7865911" providerId="ADAL" clId="{3C0F5A68-2022-44CE-9472-63142CBC7029}" dt="2022-12-17T00:42:53.368" v="970" actId="478"/>
          <ac:cxnSpMkLst>
            <pc:docMk/>
            <pc:sldMk cId="2711798208" sldId="323"/>
            <ac:cxnSpMk id="43" creationId="{850FB50B-BEB2-A38F-620D-474F01A36FC0}"/>
          </ac:cxnSpMkLst>
        </pc:cxnChg>
        <pc:cxnChg chg="del mod">
          <ac:chgData name="Varatharajan, Akaash" userId="a4cdd231-760b-4b8d-a4fe-bbe4c7865911" providerId="ADAL" clId="{3C0F5A68-2022-44CE-9472-63142CBC7029}" dt="2022-12-17T00:42:53.368" v="970" actId="478"/>
          <ac:cxnSpMkLst>
            <pc:docMk/>
            <pc:sldMk cId="2711798208" sldId="323"/>
            <ac:cxnSpMk id="44" creationId="{B7BBFC5E-4314-32E6-4346-D1AABAD71FBE}"/>
          </ac:cxnSpMkLst>
        </pc:cxnChg>
        <pc:cxnChg chg="del mod">
          <ac:chgData name="Varatharajan, Akaash" userId="a4cdd231-760b-4b8d-a4fe-bbe4c7865911" providerId="ADAL" clId="{3C0F5A68-2022-44CE-9472-63142CBC7029}" dt="2022-12-17T00:42:53.368" v="970" actId="478"/>
          <ac:cxnSpMkLst>
            <pc:docMk/>
            <pc:sldMk cId="2711798208" sldId="323"/>
            <ac:cxnSpMk id="46" creationId="{891D2D60-BA74-E91B-3C5E-56CBA22D4905}"/>
          </ac:cxnSpMkLst>
        </pc:cxnChg>
        <pc:cxnChg chg="del">
          <ac:chgData name="Varatharajan, Akaash" userId="a4cdd231-760b-4b8d-a4fe-bbe4c7865911" providerId="ADAL" clId="{3C0F5A68-2022-44CE-9472-63142CBC7029}" dt="2022-12-17T00:42:53.368" v="970" actId="478"/>
          <ac:cxnSpMkLst>
            <pc:docMk/>
            <pc:sldMk cId="2711798208" sldId="323"/>
            <ac:cxnSpMk id="47" creationId="{9DB4FA22-BF3A-C581-A46F-C5544E80C025}"/>
          </ac:cxnSpMkLst>
        </pc:cxnChg>
        <pc:cxnChg chg="del">
          <ac:chgData name="Varatharajan, Akaash" userId="a4cdd231-760b-4b8d-a4fe-bbe4c7865911" providerId="ADAL" clId="{3C0F5A68-2022-44CE-9472-63142CBC7029}" dt="2022-12-17T00:42:53.368" v="970" actId="478"/>
          <ac:cxnSpMkLst>
            <pc:docMk/>
            <pc:sldMk cId="2711798208" sldId="323"/>
            <ac:cxnSpMk id="51" creationId="{12971664-10F2-8360-1B45-2E7B2D454C5A}"/>
          </ac:cxnSpMkLst>
        </pc:cxnChg>
        <pc:cxnChg chg="del mod">
          <ac:chgData name="Varatharajan, Akaash" userId="a4cdd231-760b-4b8d-a4fe-bbe4c7865911" providerId="ADAL" clId="{3C0F5A68-2022-44CE-9472-63142CBC7029}" dt="2022-12-17T00:42:53.368" v="970" actId="478"/>
          <ac:cxnSpMkLst>
            <pc:docMk/>
            <pc:sldMk cId="2711798208" sldId="323"/>
            <ac:cxnSpMk id="52" creationId="{EF6FBBF9-4E3D-97CA-0B31-BFF5B95CEB00}"/>
          </ac:cxnSpMkLst>
        </pc:cxnChg>
        <pc:cxnChg chg="del mod">
          <ac:chgData name="Varatharajan, Akaash" userId="a4cdd231-760b-4b8d-a4fe-bbe4c7865911" providerId="ADAL" clId="{3C0F5A68-2022-44CE-9472-63142CBC7029}" dt="2022-12-17T00:42:53.368" v="970" actId="478"/>
          <ac:cxnSpMkLst>
            <pc:docMk/>
            <pc:sldMk cId="2711798208" sldId="323"/>
            <ac:cxnSpMk id="54" creationId="{B696D94C-BD91-1F4B-4307-CD029314847C}"/>
          </ac:cxnSpMkLst>
        </pc:cxnChg>
        <pc:cxnChg chg="del">
          <ac:chgData name="Varatharajan, Akaash" userId="a4cdd231-760b-4b8d-a4fe-bbe4c7865911" providerId="ADAL" clId="{3C0F5A68-2022-44CE-9472-63142CBC7029}" dt="2022-12-17T00:42:53.368" v="970" actId="478"/>
          <ac:cxnSpMkLst>
            <pc:docMk/>
            <pc:sldMk cId="2711798208" sldId="323"/>
            <ac:cxnSpMk id="55" creationId="{5AEA9500-A071-7077-D6BE-81F5ABAAA236}"/>
          </ac:cxnSpMkLst>
        </pc:cxnChg>
      </pc:sldChg>
      <pc:sldChg chg="add del">
        <pc:chgData name="Varatharajan, Akaash" userId="a4cdd231-760b-4b8d-a4fe-bbe4c7865911" providerId="ADAL" clId="{3C0F5A68-2022-44CE-9472-63142CBC7029}" dt="2022-12-17T00:42:38.811" v="968" actId="2890"/>
        <pc:sldMkLst>
          <pc:docMk/>
          <pc:sldMk cId="3430090046" sldId="323"/>
        </pc:sldMkLst>
      </pc:sldChg>
    </pc:docChg>
  </pc:docChgLst>
  <pc:docChgLst>
    <pc:chgData name="Srinivasan, Gokul" userId="6182f2da-c299-4e39-99e0-bc436cd54e1d" providerId="ADAL" clId="{0E26D2E2-C1C9-4B34-9919-ECB2C7C27159}"/>
    <pc:docChg chg="undo custSel addSld delSld modSld sldOrd">
      <pc:chgData name="Srinivasan, Gokul" userId="6182f2da-c299-4e39-99e0-bc436cd54e1d" providerId="ADAL" clId="{0E26D2E2-C1C9-4B34-9919-ECB2C7C27159}" dt="2022-12-16T03:12:38.731" v="4062" actId="1036"/>
      <pc:docMkLst>
        <pc:docMk/>
      </pc:docMkLst>
      <pc:sldChg chg="addSp delSp modSp">
        <pc:chgData name="Srinivasan, Gokul" userId="6182f2da-c299-4e39-99e0-bc436cd54e1d" providerId="ADAL" clId="{0E26D2E2-C1C9-4B34-9919-ECB2C7C27159}" dt="2022-12-09T19:48:49.280" v="839" actId="20577"/>
        <pc:sldMkLst>
          <pc:docMk/>
          <pc:sldMk cId="1321144438" sldId="258"/>
        </pc:sldMkLst>
        <pc:spChg chg="del">
          <ac:chgData name="Srinivasan, Gokul" userId="6182f2da-c299-4e39-99e0-bc436cd54e1d" providerId="ADAL" clId="{0E26D2E2-C1C9-4B34-9919-ECB2C7C27159}" dt="2022-12-09T19:38:54.848" v="762" actId="12084"/>
          <ac:spMkLst>
            <pc:docMk/>
            <pc:sldMk cId="1321144438" sldId="258"/>
            <ac:spMk id="499719" creationId="{00000000-0000-0000-0000-000000000000}"/>
          </ac:spMkLst>
        </pc:spChg>
        <pc:graphicFrameChg chg="add mod">
          <ac:chgData name="Srinivasan, Gokul" userId="6182f2da-c299-4e39-99e0-bc436cd54e1d" providerId="ADAL" clId="{0E26D2E2-C1C9-4B34-9919-ECB2C7C27159}" dt="2022-12-09T19:48:49.280" v="839" actId="20577"/>
          <ac:graphicFrameMkLst>
            <pc:docMk/>
            <pc:sldMk cId="1321144438" sldId="258"/>
            <ac:graphicFrameMk id="3" creationId="{CEE564B9-3B13-3BF5-0802-C76641906C9F}"/>
          </ac:graphicFrameMkLst>
        </pc:graphicFrameChg>
      </pc:sldChg>
      <pc:sldChg chg="addSp delSp modSp del mod modClrScheme chgLayout">
        <pc:chgData name="Srinivasan, Gokul" userId="6182f2da-c299-4e39-99e0-bc436cd54e1d" providerId="ADAL" clId="{0E26D2E2-C1C9-4B34-9919-ECB2C7C27159}" dt="2022-12-09T06:53:27.424" v="173" actId="2696"/>
        <pc:sldMkLst>
          <pc:docMk/>
          <pc:sldMk cId="1939590354" sldId="259"/>
        </pc:sldMkLst>
        <pc:spChg chg="del">
          <ac:chgData name="Srinivasan, Gokul" userId="6182f2da-c299-4e39-99e0-bc436cd54e1d" providerId="ADAL" clId="{0E26D2E2-C1C9-4B34-9919-ECB2C7C27159}" dt="2022-12-09T06:49:55.639" v="167" actId="26606"/>
          <ac:spMkLst>
            <pc:docMk/>
            <pc:sldMk cId="1939590354" sldId="259"/>
            <ac:spMk id="2" creationId="{00000000-0000-0000-0000-000000000000}"/>
          </ac:spMkLst>
        </pc:spChg>
        <pc:spChg chg="mod">
          <ac:chgData name="Srinivasan, Gokul" userId="6182f2da-c299-4e39-99e0-bc436cd54e1d" providerId="ADAL" clId="{0E26D2E2-C1C9-4B34-9919-ECB2C7C27159}" dt="2022-12-09T06:49:55.639" v="167" actId="26606"/>
          <ac:spMkLst>
            <pc:docMk/>
            <pc:sldMk cId="1939590354" sldId="259"/>
            <ac:spMk id="6" creationId="{00000000-0000-0000-0000-000000000000}"/>
          </ac:spMkLst>
        </pc:spChg>
        <pc:spChg chg="add del mod">
          <ac:chgData name="Srinivasan, Gokul" userId="6182f2da-c299-4e39-99e0-bc436cd54e1d" providerId="ADAL" clId="{0E26D2E2-C1C9-4B34-9919-ECB2C7C27159}" dt="2022-12-09T06:49:25.371" v="129" actId="478"/>
          <ac:spMkLst>
            <pc:docMk/>
            <pc:sldMk cId="1939590354" sldId="259"/>
            <ac:spMk id="7" creationId="{FF359899-9016-108E-D396-BE12503EF1EB}"/>
          </ac:spMkLst>
        </pc:spChg>
        <pc:spChg chg="add del mod">
          <ac:chgData name="Srinivasan, Gokul" userId="6182f2da-c299-4e39-99e0-bc436cd54e1d" providerId="ADAL" clId="{0E26D2E2-C1C9-4B34-9919-ECB2C7C27159}" dt="2022-12-09T06:49:27.705" v="130" actId="478"/>
          <ac:spMkLst>
            <pc:docMk/>
            <pc:sldMk cId="1939590354" sldId="259"/>
            <ac:spMk id="9" creationId="{2D48F386-CD39-86C3-4789-01C7D79E3761}"/>
          </ac:spMkLst>
        </pc:spChg>
        <pc:spChg chg="add del mod ord">
          <ac:chgData name="Srinivasan, Gokul" userId="6182f2da-c299-4e39-99e0-bc436cd54e1d" providerId="ADAL" clId="{0E26D2E2-C1C9-4B34-9919-ECB2C7C27159}" dt="2022-12-09T06:53:19.873" v="172" actId="478"/>
          <ac:spMkLst>
            <pc:docMk/>
            <pc:sldMk cId="1939590354" sldId="259"/>
            <ac:spMk id="10" creationId="{B3BD9EDE-005E-11D2-2357-666046EED702}"/>
          </ac:spMkLst>
        </pc:spChg>
        <pc:spChg chg="mod">
          <ac:chgData name="Srinivasan, Gokul" userId="6182f2da-c299-4e39-99e0-bc436cd54e1d" providerId="ADAL" clId="{0E26D2E2-C1C9-4B34-9919-ECB2C7C27159}" dt="2022-12-09T06:49:55.639" v="167" actId="26606"/>
          <ac:spMkLst>
            <pc:docMk/>
            <pc:sldMk cId="1939590354" sldId="259"/>
            <ac:spMk id="499718" creationId="{00000000-0000-0000-0000-000000000000}"/>
          </ac:spMkLst>
        </pc:spChg>
        <pc:spChg chg="add mod">
          <ac:chgData name="Srinivasan, Gokul" userId="6182f2da-c299-4e39-99e0-bc436cd54e1d" providerId="ADAL" clId="{0E26D2E2-C1C9-4B34-9919-ECB2C7C27159}" dt="2022-12-09T06:49:55.639" v="167" actId="26606"/>
          <ac:spMkLst>
            <pc:docMk/>
            <pc:sldMk cId="1939590354" sldId="259"/>
            <ac:spMk id="499723" creationId="{F7FEC683-D99B-DE21-6B35-9E2B51E8CC75}"/>
          </ac:spMkLst>
        </pc:spChg>
        <pc:graphicFrameChg chg="del mod modGraphic">
          <ac:chgData name="Srinivasan, Gokul" userId="6182f2da-c299-4e39-99e0-bc436cd54e1d" providerId="ADAL" clId="{0E26D2E2-C1C9-4B34-9919-ECB2C7C27159}" dt="2022-12-09T06:48:37.666" v="93" actId="478"/>
          <ac:graphicFrameMkLst>
            <pc:docMk/>
            <pc:sldMk cId="1939590354" sldId="259"/>
            <ac:graphicFrameMk id="4" creationId="{8BAA27F7-93EC-4FAA-DFBA-17A3F08C3A69}"/>
          </ac:graphicFrameMkLst>
        </pc:graphicFrameChg>
      </pc:sldChg>
      <pc:sldChg chg="addSp delSp modSp mod modNotesTx">
        <pc:chgData name="Srinivasan, Gokul" userId="6182f2da-c299-4e39-99e0-bc436cd54e1d" providerId="ADAL" clId="{0E26D2E2-C1C9-4B34-9919-ECB2C7C27159}" dt="2022-12-15T15:10:27.801" v="3993" actId="20577"/>
        <pc:sldMkLst>
          <pc:docMk/>
          <pc:sldMk cId="2147750930" sldId="260"/>
        </pc:sldMkLst>
        <pc:spChg chg="add del mod">
          <ac:chgData name="Srinivasan, Gokul" userId="6182f2da-c299-4e39-99e0-bc436cd54e1d" providerId="ADAL" clId="{0E26D2E2-C1C9-4B34-9919-ECB2C7C27159}" dt="2022-12-15T09:45:53.819" v="1997" actId="478"/>
          <ac:spMkLst>
            <pc:docMk/>
            <pc:sldMk cId="2147750930" sldId="260"/>
            <ac:spMk id="3" creationId="{AD6DE817-4858-29F7-90BB-846D486DF1CE}"/>
          </ac:spMkLst>
        </pc:spChg>
        <pc:spChg chg="mod">
          <ac:chgData name="Srinivasan, Gokul" userId="6182f2da-c299-4e39-99e0-bc436cd54e1d" providerId="ADAL" clId="{0E26D2E2-C1C9-4B34-9919-ECB2C7C27159}" dt="2022-12-15T11:03:08.918" v="2815" actId="12788"/>
          <ac:spMkLst>
            <pc:docMk/>
            <pc:sldMk cId="2147750930" sldId="260"/>
            <ac:spMk id="4" creationId="{00000000-0000-0000-0000-000000000000}"/>
          </ac:spMkLst>
        </pc:spChg>
        <pc:spChg chg="add del mod">
          <ac:chgData name="Srinivasan, Gokul" userId="6182f2da-c299-4e39-99e0-bc436cd54e1d" providerId="ADAL" clId="{0E26D2E2-C1C9-4B34-9919-ECB2C7C27159}" dt="2022-12-15T09:46:48.619" v="2004" actId="478"/>
          <ac:spMkLst>
            <pc:docMk/>
            <pc:sldMk cId="2147750930" sldId="260"/>
            <ac:spMk id="8" creationId="{6DAD9031-9441-8E1F-6BD1-87052099F465}"/>
          </ac:spMkLst>
        </pc:spChg>
        <pc:spChg chg="add mod">
          <ac:chgData name="Srinivasan, Gokul" userId="6182f2da-c299-4e39-99e0-bc436cd54e1d" providerId="ADAL" clId="{0E26D2E2-C1C9-4B34-9919-ECB2C7C27159}" dt="2022-12-15T11:03:14.532" v="2816" actId="12788"/>
          <ac:spMkLst>
            <pc:docMk/>
            <pc:sldMk cId="2147750930" sldId="260"/>
            <ac:spMk id="9" creationId="{B7B79E07-1F0C-4679-BAE1-95D7D98F50B3}"/>
          </ac:spMkLst>
        </pc:spChg>
        <pc:spChg chg="add del mod">
          <ac:chgData name="Srinivasan, Gokul" userId="6182f2da-c299-4e39-99e0-bc436cd54e1d" providerId="ADAL" clId="{0E26D2E2-C1C9-4B34-9919-ECB2C7C27159}" dt="2022-12-15T11:02:34.576" v="2804" actId="478"/>
          <ac:spMkLst>
            <pc:docMk/>
            <pc:sldMk cId="2147750930" sldId="260"/>
            <ac:spMk id="12" creationId="{0853C276-A46F-22FE-D631-ED0F8F08DA64}"/>
          </ac:spMkLst>
        </pc:spChg>
        <pc:spChg chg="del mod">
          <ac:chgData name="Srinivasan, Gokul" userId="6182f2da-c299-4e39-99e0-bc436cd54e1d" providerId="ADAL" clId="{0E26D2E2-C1C9-4B34-9919-ECB2C7C27159}" dt="2022-12-15T09:46:55.925" v="2006" actId="478"/>
          <ac:spMkLst>
            <pc:docMk/>
            <pc:sldMk cId="2147750930" sldId="260"/>
            <ac:spMk id="22" creationId="{21FB6276-00AA-6C82-5187-CD6BFA6D0227}"/>
          </ac:spMkLst>
        </pc:spChg>
        <pc:spChg chg="mod">
          <ac:chgData name="Srinivasan, Gokul" userId="6182f2da-c299-4e39-99e0-bc436cd54e1d" providerId="ADAL" clId="{0E26D2E2-C1C9-4B34-9919-ECB2C7C27159}" dt="2022-12-15T11:03:14.532" v="2816" actId="12788"/>
          <ac:spMkLst>
            <pc:docMk/>
            <pc:sldMk cId="2147750930" sldId="260"/>
            <ac:spMk id="499718" creationId="{00000000-0000-0000-0000-000000000000}"/>
          </ac:spMkLst>
        </pc:spChg>
        <pc:spChg chg="mod">
          <ac:chgData name="Srinivasan, Gokul" userId="6182f2da-c299-4e39-99e0-bc436cd54e1d" providerId="ADAL" clId="{0E26D2E2-C1C9-4B34-9919-ECB2C7C27159}" dt="2022-12-09T19:47:55.290" v="818" actId="20577"/>
          <ac:spMkLst>
            <pc:docMk/>
            <pc:sldMk cId="2147750930" sldId="260"/>
            <ac:spMk id="499719" creationId="{00000000-0000-0000-0000-000000000000}"/>
          </ac:spMkLst>
        </pc:spChg>
        <pc:picChg chg="add mod ord modCrop">
          <ac:chgData name="Srinivasan, Gokul" userId="6182f2da-c299-4e39-99e0-bc436cd54e1d" providerId="ADAL" clId="{0E26D2E2-C1C9-4B34-9919-ECB2C7C27159}" dt="2022-12-15T11:03:31.149" v="2817" actId="1076"/>
          <ac:picMkLst>
            <pc:docMk/>
            <pc:sldMk cId="2147750930" sldId="260"/>
            <ac:picMk id="6" creationId="{3A0C72EC-D8BA-C18D-E290-90F92CBD3E3F}"/>
          </ac:picMkLst>
        </pc:picChg>
        <pc:picChg chg="add del mod ord modCrop">
          <ac:chgData name="Srinivasan, Gokul" userId="6182f2da-c299-4e39-99e0-bc436cd54e1d" providerId="ADAL" clId="{0E26D2E2-C1C9-4B34-9919-ECB2C7C27159}" dt="2022-12-15T11:02:34.576" v="2804" actId="478"/>
          <ac:picMkLst>
            <pc:docMk/>
            <pc:sldMk cId="2147750930" sldId="260"/>
            <ac:picMk id="11" creationId="{173CCA45-585E-A8B6-8C02-55ECE95B104E}"/>
          </ac:picMkLst>
        </pc:picChg>
        <pc:picChg chg="del">
          <ac:chgData name="Srinivasan, Gokul" userId="6182f2da-c299-4e39-99e0-bc436cd54e1d" providerId="ADAL" clId="{0E26D2E2-C1C9-4B34-9919-ECB2C7C27159}" dt="2022-12-15T09:45:46.149" v="1996" actId="478"/>
          <ac:picMkLst>
            <pc:docMk/>
            <pc:sldMk cId="2147750930" sldId="260"/>
            <ac:picMk id="16" creationId="{AFD56413-9D71-7057-F5FF-5A11073D9FE7}"/>
          </ac:picMkLst>
        </pc:picChg>
        <pc:picChg chg="del mod">
          <ac:chgData name="Srinivasan, Gokul" userId="6182f2da-c299-4e39-99e0-bc436cd54e1d" providerId="ADAL" clId="{0E26D2E2-C1C9-4B34-9919-ECB2C7C27159}" dt="2022-12-15T09:46:44.128" v="2003" actId="478"/>
          <ac:picMkLst>
            <pc:docMk/>
            <pc:sldMk cId="2147750930" sldId="260"/>
            <ac:picMk id="20" creationId="{1D74F42A-3979-FFBA-392A-76F16F02E580}"/>
          </ac:picMkLst>
        </pc:picChg>
      </pc:sldChg>
      <pc:sldChg chg="modSp mod modNotesTx">
        <pc:chgData name="Srinivasan, Gokul" userId="6182f2da-c299-4e39-99e0-bc436cd54e1d" providerId="ADAL" clId="{0E26D2E2-C1C9-4B34-9919-ECB2C7C27159}" dt="2022-12-15T14:50:57.710" v="3979" actId="20577"/>
        <pc:sldMkLst>
          <pc:docMk/>
          <pc:sldMk cId="273993894" sldId="261"/>
        </pc:sldMkLst>
        <pc:spChg chg="mod">
          <ac:chgData name="Srinivasan, Gokul" userId="6182f2da-c299-4e39-99e0-bc436cd54e1d" providerId="ADAL" clId="{0E26D2E2-C1C9-4B34-9919-ECB2C7C27159}" dt="2022-12-15T13:42:38.886" v="3080" actId="14100"/>
          <ac:spMkLst>
            <pc:docMk/>
            <pc:sldMk cId="273993894" sldId="261"/>
            <ac:spMk id="2" creationId="{00000000-0000-0000-0000-000000000000}"/>
          </ac:spMkLst>
        </pc:spChg>
        <pc:spChg chg="mod">
          <ac:chgData name="Srinivasan, Gokul" userId="6182f2da-c299-4e39-99e0-bc436cd54e1d" providerId="ADAL" clId="{0E26D2E2-C1C9-4B34-9919-ECB2C7C27159}" dt="2022-12-15T10:54:15.445" v="2798" actId="20577"/>
          <ac:spMkLst>
            <pc:docMk/>
            <pc:sldMk cId="273993894" sldId="261"/>
            <ac:spMk id="3" creationId="{00000000-0000-0000-0000-000000000000}"/>
          </ac:spMkLst>
        </pc:spChg>
        <pc:spChg chg="mod">
          <ac:chgData name="Srinivasan, Gokul" userId="6182f2da-c299-4e39-99e0-bc436cd54e1d" providerId="ADAL" clId="{0E26D2E2-C1C9-4B34-9919-ECB2C7C27159}" dt="2022-12-15T08:47:02.961" v="1046"/>
          <ac:spMkLst>
            <pc:docMk/>
            <pc:sldMk cId="273993894" sldId="261"/>
            <ac:spMk id="5" creationId="{DE5EC68E-EBB9-0874-C9E4-4FFF40BCAE99}"/>
          </ac:spMkLst>
        </pc:spChg>
      </pc:sldChg>
      <pc:sldChg chg="addSp delSp modSp mod ord modNotesTx">
        <pc:chgData name="Srinivasan, Gokul" userId="6182f2da-c299-4e39-99e0-bc436cd54e1d" providerId="ADAL" clId="{0E26D2E2-C1C9-4B34-9919-ECB2C7C27159}" dt="2022-12-09T10:26:44.177" v="727" actId="732"/>
        <pc:sldMkLst>
          <pc:docMk/>
          <pc:sldMk cId="724485874" sldId="262"/>
        </pc:sldMkLst>
        <pc:spChg chg="mod">
          <ac:chgData name="Srinivasan, Gokul" userId="6182f2da-c299-4e39-99e0-bc436cd54e1d" providerId="ADAL" clId="{0E26D2E2-C1C9-4B34-9919-ECB2C7C27159}" dt="2022-12-09T07:55:12.335" v="450" actId="20577"/>
          <ac:spMkLst>
            <pc:docMk/>
            <pc:sldMk cId="724485874" sldId="262"/>
            <ac:spMk id="2" creationId="{5DC72455-3C04-718D-1DA4-016B72FFC4EC}"/>
          </ac:spMkLst>
        </pc:spChg>
        <pc:spChg chg="mod topLvl">
          <ac:chgData name="Srinivasan, Gokul" userId="6182f2da-c299-4e39-99e0-bc436cd54e1d" providerId="ADAL" clId="{0E26D2E2-C1C9-4B34-9919-ECB2C7C27159}" dt="2022-12-09T10:26:16.788" v="720" actId="165"/>
          <ac:spMkLst>
            <pc:docMk/>
            <pc:sldMk cId="724485874" sldId="262"/>
            <ac:spMk id="7" creationId="{99160412-AD24-F6D7-D74A-EAF116BDFEFD}"/>
          </ac:spMkLst>
        </pc:spChg>
        <pc:spChg chg="mod topLvl">
          <ac:chgData name="Srinivasan, Gokul" userId="6182f2da-c299-4e39-99e0-bc436cd54e1d" providerId="ADAL" clId="{0E26D2E2-C1C9-4B34-9919-ECB2C7C27159}" dt="2022-12-09T10:26:16.788" v="720" actId="165"/>
          <ac:spMkLst>
            <pc:docMk/>
            <pc:sldMk cId="724485874" sldId="262"/>
            <ac:spMk id="8" creationId="{460A17F4-A6FE-2E72-BEA6-2BBAD54C20D6}"/>
          </ac:spMkLst>
        </pc:spChg>
        <pc:grpChg chg="add del">
          <ac:chgData name="Srinivasan, Gokul" userId="6182f2da-c299-4e39-99e0-bc436cd54e1d" providerId="ADAL" clId="{0E26D2E2-C1C9-4B34-9919-ECB2C7C27159}" dt="2022-12-09T10:26:16.788" v="720" actId="165"/>
          <ac:grpSpMkLst>
            <pc:docMk/>
            <pc:sldMk cId="724485874" sldId="262"/>
            <ac:grpSpMk id="10" creationId="{E05BE86D-B964-0393-B040-B0B30342A289}"/>
          </ac:grpSpMkLst>
        </pc:grpChg>
        <pc:picChg chg="del mod topLvl">
          <ac:chgData name="Srinivasan, Gokul" userId="6182f2da-c299-4e39-99e0-bc436cd54e1d" providerId="ADAL" clId="{0E26D2E2-C1C9-4B34-9919-ECB2C7C27159}" dt="2022-12-09T10:26:24.192" v="721" actId="478"/>
          <ac:picMkLst>
            <pc:docMk/>
            <pc:sldMk cId="724485874" sldId="262"/>
            <ac:picMk id="3" creationId="{8E9C7570-55E0-AEB7-58C2-C7E8CDC7B4EA}"/>
          </ac:picMkLst>
        </pc:picChg>
        <pc:picChg chg="del">
          <ac:chgData name="Srinivasan, Gokul" userId="6182f2da-c299-4e39-99e0-bc436cd54e1d" providerId="ADAL" clId="{0E26D2E2-C1C9-4B34-9919-ECB2C7C27159}" dt="2022-12-09T10:25:21.080" v="710" actId="478"/>
          <ac:picMkLst>
            <pc:docMk/>
            <pc:sldMk cId="724485874" sldId="262"/>
            <ac:picMk id="4" creationId="{1253E07C-D6DE-DADA-A9D1-7144D85C9982}"/>
          </ac:picMkLst>
        </pc:picChg>
        <pc:picChg chg="add mod modCrop">
          <ac:chgData name="Srinivasan, Gokul" userId="6182f2da-c299-4e39-99e0-bc436cd54e1d" providerId="ADAL" clId="{0E26D2E2-C1C9-4B34-9919-ECB2C7C27159}" dt="2022-12-09T10:26:05.031" v="717" actId="1076"/>
          <ac:picMkLst>
            <pc:docMk/>
            <pc:sldMk cId="724485874" sldId="262"/>
            <ac:picMk id="11" creationId="{D751B9A8-6C09-6860-306F-1722AAEED051}"/>
          </ac:picMkLst>
        </pc:picChg>
        <pc:picChg chg="add mod modCrop">
          <ac:chgData name="Srinivasan, Gokul" userId="6182f2da-c299-4e39-99e0-bc436cd54e1d" providerId="ADAL" clId="{0E26D2E2-C1C9-4B34-9919-ECB2C7C27159}" dt="2022-12-09T10:26:44.177" v="727" actId="732"/>
          <ac:picMkLst>
            <pc:docMk/>
            <pc:sldMk cId="724485874" sldId="262"/>
            <ac:picMk id="13" creationId="{F3E43597-AC98-54A9-1E96-3940BC31C41D}"/>
          </ac:picMkLst>
        </pc:picChg>
      </pc:sldChg>
      <pc:sldChg chg="del">
        <pc:chgData name="Srinivasan, Gokul" userId="6182f2da-c299-4e39-99e0-bc436cd54e1d" providerId="ADAL" clId="{0E26D2E2-C1C9-4B34-9919-ECB2C7C27159}" dt="2022-12-09T04:17:05.504" v="20" actId="2696"/>
        <pc:sldMkLst>
          <pc:docMk/>
          <pc:sldMk cId="2646946840" sldId="264"/>
        </pc:sldMkLst>
      </pc:sldChg>
      <pc:sldChg chg="modSp del mod ord modNotesTx">
        <pc:chgData name="Srinivasan, Gokul" userId="6182f2da-c299-4e39-99e0-bc436cd54e1d" providerId="ADAL" clId="{0E26D2E2-C1C9-4B34-9919-ECB2C7C27159}" dt="2022-12-15T14:29:27.734" v="3551" actId="47"/>
        <pc:sldMkLst>
          <pc:docMk/>
          <pc:sldMk cId="1766878755" sldId="265"/>
        </pc:sldMkLst>
        <pc:spChg chg="mod">
          <ac:chgData name="Srinivasan, Gokul" userId="6182f2da-c299-4e39-99e0-bc436cd54e1d" providerId="ADAL" clId="{0E26D2E2-C1C9-4B34-9919-ECB2C7C27159}" dt="2022-12-09T09:03:02.037" v="482" actId="20577"/>
          <ac:spMkLst>
            <pc:docMk/>
            <pc:sldMk cId="1766878755" sldId="265"/>
            <ac:spMk id="499718" creationId="{00000000-0000-0000-0000-000000000000}"/>
          </ac:spMkLst>
        </pc:spChg>
        <pc:graphicFrameChg chg="modGraphic">
          <ac:chgData name="Srinivasan, Gokul" userId="6182f2da-c299-4e39-99e0-bc436cd54e1d" providerId="ADAL" clId="{0E26D2E2-C1C9-4B34-9919-ECB2C7C27159}" dt="2022-12-09T03:24:40.172" v="19" actId="179"/>
          <ac:graphicFrameMkLst>
            <pc:docMk/>
            <pc:sldMk cId="1766878755" sldId="265"/>
            <ac:graphicFrameMk id="4" creationId="{5A7A7F55-F90F-ADC3-49DB-D805575ED188}"/>
          </ac:graphicFrameMkLst>
        </pc:graphicFrameChg>
      </pc:sldChg>
      <pc:sldChg chg="del">
        <pc:chgData name="Srinivasan, Gokul" userId="6182f2da-c299-4e39-99e0-bc436cd54e1d" providerId="ADAL" clId="{0E26D2E2-C1C9-4B34-9919-ECB2C7C27159}" dt="2022-12-09T09:02:22.890" v="472" actId="47"/>
        <pc:sldMkLst>
          <pc:docMk/>
          <pc:sldMk cId="1438130004" sldId="266"/>
        </pc:sldMkLst>
      </pc:sldChg>
      <pc:sldChg chg="del">
        <pc:chgData name="Srinivasan, Gokul" userId="6182f2da-c299-4e39-99e0-bc436cd54e1d" providerId="ADAL" clId="{0E26D2E2-C1C9-4B34-9919-ECB2C7C27159}" dt="2022-12-09T09:02:24.887" v="473" actId="47"/>
        <pc:sldMkLst>
          <pc:docMk/>
          <pc:sldMk cId="3621045853" sldId="267"/>
        </pc:sldMkLst>
      </pc:sldChg>
      <pc:sldChg chg="addSp delSp modSp">
        <pc:chgData name="Srinivasan, Gokul" userId="6182f2da-c299-4e39-99e0-bc436cd54e1d" providerId="ADAL" clId="{0E26D2E2-C1C9-4B34-9919-ECB2C7C27159}" dt="2022-12-09T19:50:51.464" v="859" actId="20577"/>
        <pc:sldMkLst>
          <pc:docMk/>
          <pc:sldMk cId="2074702151" sldId="269"/>
        </pc:sldMkLst>
        <pc:spChg chg="del">
          <ac:chgData name="Srinivasan, Gokul" userId="6182f2da-c299-4e39-99e0-bc436cd54e1d" providerId="ADAL" clId="{0E26D2E2-C1C9-4B34-9919-ECB2C7C27159}" dt="2022-12-09T19:40:52.889" v="766" actId="12084"/>
          <ac:spMkLst>
            <pc:docMk/>
            <pc:sldMk cId="2074702151" sldId="269"/>
            <ac:spMk id="499719" creationId="{00000000-0000-0000-0000-000000000000}"/>
          </ac:spMkLst>
        </pc:spChg>
        <pc:graphicFrameChg chg="add mod">
          <ac:chgData name="Srinivasan, Gokul" userId="6182f2da-c299-4e39-99e0-bc436cd54e1d" providerId="ADAL" clId="{0E26D2E2-C1C9-4B34-9919-ECB2C7C27159}" dt="2022-12-09T19:50:51.464" v="859" actId="20577"/>
          <ac:graphicFrameMkLst>
            <pc:docMk/>
            <pc:sldMk cId="2074702151" sldId="269"/>
            <ac:graphicFrameMk id="3" creationId="{3099B551-67D1-A3B4-63F6-D732D02C5753}"/>
          </ac:graphicFrameMkLst>
        </pc:graphicFrameChg>
      </pc:sldChg>
      <pc:sldChg chg="modSp del mod">
        <pc:chgData name="Srinivasan, Gokul" userId="6182f2da-c299-4e39-99e0-bc436cd54e1d" providerId="ADAL" clId="{0E26D2E2-C1C9-4B34-9919-ECB2C7C27159}" dt="2022-12-09T07:57:20.673" v="456" actId="2696"/>
        <pc:sldMkLst>
          <pc:docMk/>
          <pc:sldMk cId="303908065" sldId="271"/>
        </pc:sldMkLst>
        <pc:spChg chg="mod">
          <ac:chgData name="Srinivasan, Gokul" userId="6182f2da-c299-4e39-99e0-bc436cd54e1d" providerId="ADAL" clId="{0E26D2E2-C1C9-4B34-9919-ECB2C7C27159}" dt="2022-12-09T07:57:17.601" v="455" actId="21"/>
          <ac:spMkLst>
            <pc:docMk/>
            <pc:sldMk cId="303908065" sldId="271"/>
            <ac:spMk id="499719" creationId="{00000000-0000-0000-0000-000000000000}"/>
          </ac:spMkLst>
        </pc:spChg>
      </pc:sldChg>
      <pc:sldChg chg="mod modShow delCm">
        <pc:chgData name="Srinivasan, Gokul" userId="6182f2da-c299-4e39-99e0-bc436cd54e1d" providerId="ADAL" clId="{0E26D2E2-C1C9-4B34-9919-ECB2C7C27159}" dt="2022-12-16T02:06:33.318" v="4015" actId="729"/>
        <pc:sldMkLst>
          <pc:docMk/>
          <pc:sldMk cId="1323648144" sldId="272"/>
        </pc:sldMkLst>
      </pc:sldChg>
      <pc:sldChg chg="addCm modCm">
        <pc:chgData name="Srinivasan, Gokul" userId="6182f2da-c299-4e39-99e0-bc436cd54e1d" providerId="ADAL" clId="{0E26D2E2-C1C9-4B34-9919-ECB2C7C27159}" dt="2022-12-10T00:27:02.219" v="728" actId="2056"/>
        <pc:sldMkLst>
          <pc:docMk/>
          <pc:sldMk cId="2758540552" sldId="272"/>
        </pc:sldMkLst>
      </pc:sldChg>
      <pc:sldChg chg="modSp mod modNotesTx">
        <pc:chgData name="Srinivasan, Gokul" userId="6182f2da-c299-4e39-99e0-bc436cd54e1d" providerId="ADAL" clId="{0E26D2E2-C1C9-4B34-9919-ECB2C7C27159}" dt="2022-12-09T09:06:10.167" v="570" actId="20577"/>
        <pc:sldMkLst>
          <pc:docMk/>
          <pc:sldMk cId="3996195780" sldId="273"/>
        </pc:sldMkLst>
        <pc:spChg chg="mod">
          <ac:chgData name="Srinivasan, Gokul" userId="6182f2da-c299-4e39-99e0-bc436cd54e1d" providerId="ADAL" clId="{0E26D2E2-C1C9-4B34-9919-ECB2C7C27159}" dt="2022-12-09T04:53:44.638" v="37" actId="1076"/>
          <ac:spMkLst>
            <pc:docMk/>
            <pc:sldMk cId="3996195780" sldId="273"/>
            <ac:spMk id="5" creationId="{04B82A55-3BAB-AEA9-355A-CCECC1990F5F}"/>
          </ac:spMkLst>
        </pc:spChg>
        <pc:picChg chg="ord">
          <ac:chgData name="Srinivasan, Gokul" userId="6182f2da-c299-4e39-99e0-bc436cd54e1d" providerId="ADAL" clId="{0E26D2E2-C1C9-4B34-9919-ECB2C7C27159}" dt="2022-12-09T05:04:56.079" v="41" actId="167"/>
          <ac:picMkLst>
            <pc:docMk/>
            <pc:sldMk cId="3996195780" sldId="273"/>
            <ac:picMk id="4" creationId="{5C6317E8-EE88-7F5B-C62D-DD521BF50A38}"/>
          </ac:picMkLst>
        </pc:picChg>
      </pc:sldChg>
      <pc:sldChg chg="addSp delSp modSp mod ord modClrScheme chgLayout modNotesTx">
        <pc:chgData name="Srinivasan, Gokul" userId="6182f2da-c299-4e39-99e0-bc436cd54e1d" providerId="ADAL" clId="{0E26D2E2-C1C9-4B34-9919-ECB2C7C27159}" dt="2022-12-10T02:37:44.074" v="1034" actId="1076"/>
        <pc:sldMkLst>
          <pc:docMk/>
          <pc:sldMk cId="186658401" sldId="274"/>
        </pc:sldMkLst>
        <pc:spChg chg="mod ord">
          <ac:chgData name="Srinivasan, Gokul" userId="6182f2da-c299-4e39-99e0-bc436cd54e1d" providerId="ADAL" clId="{0E26D2E2-C1C9-4B34-9919-ECB2C7C27159}" dt="2022-12-09T10:20:47.841" v="656" actId="26606"/>
          <ac:spMkLst>
            <pc:docMk/>
            <pc:sldMk cId="186658401" sldId="274"/>
            <ac:spMk id="2" creationId="{5DC72455-3C04-718D-1DA4-016B72FFC4EC}"/>
          </ac:spMkLst>
        </pc:spChg>
        <pc:spChg chg="mod ord">
          <ac:chgData name="Srinivasan, Gokul" userId="6182f2da-c299-4e39-99e0-bc436cd54e1d" providerId="ADAL" clId="{0E26D2E2-C1C9-4B34-9919-ECB2C7C27159}" dt="2022-12-09T10:20:47.841" v="656" actId="26606"/>
          <ac:spMkLst>
            <pc:docMk/>
            <pc:sldMk cId="186658401" sldId="274"/>
            <ac:spMk id="5" creationId="{D02E0E45-AC35-F7B0-F218-1F91D386224E}"/>
          </ac:spMkLst>
        </pc:spChg>
        <pc:spChg chg="add del">
          <ac:chgData name="Srinivasan, Gokul" userId="6182f2da-c299-4e39-99e0-bc436cd54e1d" providerId="ADAL" clId="{0E26D2E2-C1C9-4B34-9919-ECB2C7C27159}" dt="2022-12-09T07:53:47.790" v="365" actId="26606"/>
          <ac:spMkLst>
            <pc:docMk/>
            <pc:sldMk cId="186658401" sldId="274"/>
            <ac:spMk id="6" creationId="{DD069664-FA9F-1385-05B9-BD3E7BC62B26}"/>
          </ac:spMkLst>
        </pc:spChg>
        <pc:spChg chg="mod">
          <ac:chgData name="Srinivasan, Gokul" userId="6182f2da-c299-4e39-99e0-bc436cd54e1d" providerId="ADAL" clId="{0E26D2E2-C1C9-4B34-9919-ECB2C7C27159}" dt="2022-12-10T02:36:53.542" v="1010" actId="1076"/>
          <ac:spMkLst>
            <pc:docMk/>
            <pc:sldMk cId="186658401" sldId="274"/>
            <ac:spMk id="8" creationId="{86124F28-37D4-C652-050D-667F05F2F1E1}"/>
          </ac:spMkLst>
        </pc:spChg>
        <pc:spChg chg="mod">
          <ac:chgData name="Srinivasan, Gokul" userId="6182f2da-c299-4e39-99e0-bc436cd54e1d" providerId="ADAL" clId="{0E26D2E2-C1C9-4B34-9919-ECB2C7C27159}" dt="2022-12-10T02:36:44.514" v="1007" actId="1076"/>
          <ac:spMkLst>
            <pc:docMk/>
            <pc:sldMk cId="186658401" sldId="274"/>
            <ac:spMk id="10" creationId="{E3C6D657-A536-82BD-48B7-17FC454DAB59}"/>
          </ac:spMkLst>
        </pc:spChg>
        <pc:spChg chg="mod">
          <ac:chgData name="Srinivasan, Gokul" userId="6182f2da-c299-4e39-99e0-bc436cd54e1d" providerId="ADAL" clId="{0E26D2E2-C1C9-4B34-9919-ECB2C7C27159}" dt="2022-12-10T02:37:00.954" v="1013" actId="1076"/>
          <ac:spMkLst>
            <pc:docMk/>
            <pc:sldMk cId="186658401" sldId="274"/>
            <ac:spMk id="12" creationId="{6BB5B02F-37C7-4BD3-8E7F-B04697E17C6F}"/>
          </ac:spMkLst>
        </pc:spChg>
        <pc:spChg chg="mod">
          <ac:chgData name="Srinivasan, Gokul" userId="6182f2da-c299-4e39-99e0-bc436cd54e1d" providerId="ADAL" clId="{0E26D2E2-C1C9-4B34-9919-ECB2C7C27159}" dt="2022-12-10T02:36:39.400" v="1004" actId="1076"/>
          <ac:spMkLst>
            <pc:docMk/>
            <pc:sldMk cId="186658401" sldId="274"/>
            <ac:spMk id="14" creationId="{ADEA2750-0546-940B-CAF8-003B4F23889E}"/>
          </ac:spMkLst>
        </pc:spChg>
        <pc:spChg chg="add mod">
          <ac:chgData name="Srinivasan, Gokul" userId="6182f2da-c299-4e39-99e0-bc436cd54e1d" providerId="ADAL" clId="{0E26D2E2-C1C9-4B34-9919-ECB2C7C27159}" dt="2022-12-10T02:37:35.081" v="1032" actId="404"/>
          <ac:spMkLst>
            <pc:docMk/>
            <pc:sldMk cId="186658401" sldId="274"/>
            <ac:spMk id="21" creationId="{8D4E0AD7-155A-5F6A-89B9-651DFC7E6953}"/>
          </ac:spMkLst>
        </pc:spChg>
        <pc:spChg chg="add mod">
          <ac:chgData name="Srinivasan, Gokul" userId="6182f2da-c299-4e39-99e0-bc436cd54e1d" providerId="ADAL" clId="{0E26D2E2-C1C9-4B34-9919-ECB2C7C27159}" dt="2022-12-10T02:37:44.074" v="1034" actId="1076"/>
          <ac:spMkLst>
            <pc:docMk/>
            <pc:sldMk cId="186658401" sldId="274"/>
            <ac:spMk id="23" creationId="{948FF241-8E10-4284-2758-01A00ACB2062}"/>
          </ac:spMkLst>
        </pc:spChg>
        <pc:grpChg chg="del mod">
          <ac:chgData name="Srinivasan, Gokul" userId="6182f2da-c299-4e39-99e0-bc436cd54e1d" providerId="ADAL" clId="{0E26D2E2-C1C9-4B34-9919-ECB2C7C27159}" dt="2022-12-09T07:51:52.731" v="343" actId="478"/>
          <ac:grpSpMkLst>
            <pc:docMk/>
            <pc:sldMk cId="186658401" sldId="274"/>
            <ac:grpSpMk id="10" creationId="{E05BE86D-B964-0393-B040-B0B30342A289}"/>
          </ac:grpSpMkLst>
        </pc:grpChg>
        <pc:picChg chg="del">
          <ac:chgData name="Srinivasan, Gokul" userId="6182f2da-c299-4e39-99e0-bc436cd54e1d" providerId="ADAL" clId="{0E26D2E2-C1C9-4B34-9919-ECB2C7C27159}" dt="2022-12-09T07:51:50.930" v="342" actId="478"/>
          <ac:picMkLst>
            <pc:docMk/>
            <pc:sldMk cId="186658401" sldId="274"/>
            <ac:picMk id="4" creationId="{1253E07C-D6DE-DADA-A9D1-7144D85C9982}"/>
          </ac:picMkLst>
        </pc:picChg>
        <pc:picChg chg="add del mod">
          <ac:chgData name="Srinivasan, Gokul" userId="6182f2da-c299-4e39-99e0-bc436cd54e1d" providerId="ADAL" clId="{0E26D2E2-C1C9-4B34-9919-ECB2C7C27159}" dt="2022-12-09T10:15:47.954" v="572" actId="478"/>
          <ac:picMkLst>
            <pc:docMk/>
            <pc:sldMk cId="186658401" sldId="274"/>
            <ac:picMk id="11" creationId="{70F3D853-16E7-CCAE-43E7-95D20E49BB03}"/>
          </ac:picMkLst>
        </pc:picChg>
        <pc:picChg chg="add del mod ord">
          <ac:chgData name="Srinivasan, Gokul" userId="6182f2da-c299-4e39-99e0-bc436cd54e1d" providerId="ADAL" clId="{0E26D2E2-C1C9-4B34-9919-ECB2C7C27159}" dt="2022-12-09T10:15:47.954" v="572" actId="478"/>
          <ac:picMkLst>
            <pc:docMk/>
            <pc:sldMk cId="186658401" sldId="274"/>
            <ac:picMk id="13" creationId="{8AA04299-AE47-C7CC-2D44-B60A4E9201BE}"/>
          </ac:picMkLst>
        </pc:picChg>
        <pc:picChg chg="add del mod">
          <ac:chgData name="Srinivasan, Gokul" userId="6182f2da-c299-4e39-99e0-bc436cd54e1d" providerId="ADAL" clId="{0E26D2E2-C1C9-4B34-9919-ECB2C7C27159}" dt="2022-12-09T10:15:47.954" v="572" actId="478"/>
          <ac:picMkLst>
            <pc:docMk/>
            <pc:sldMk cId="186658401" sldId="274"/>
            <ac:picMk id="15" creationId="{3D164BDA-DB0D-400B-58FE-6F87C2C9F7A6}"/>
          </ac:picMkLst>
        </pc:picChg>
        <pc:picChg chg="add del mod">
          <ac:chgData name="Srinivasan, Gokul" userId="6182f2da-c299-4e39-99e0-bc436cd54e1d" providerId="ADAL" clId="{0E26D2E2-C1C9-4B34-9919-ECB2C7C27159}" dt="2022-12-09T10:15:47.954" v="572" actId="478"/>
          <ac:picMkLst>
            <pc:docMk/>
            <pc:sldMk cId="186658401" sldId="274"/>
            <ac:picMk id="17" creationId="{CFA8A3F2-D703-6683-458E-A310E0847C44}"/>
          </ac:picMkLst>
        </pc:picChg>
        <pc:picChg chg="add mod">
          <ac:chgData name="Srinivasan, Gokul" userId="6182f2da-c299-4e39-99e0-bc436cd54e1d" providerId="ADAL" clId="{0E26D2E2-C1C9-4B34-9919-ECB2C7C27159}" dt="2022-12-09T07:54:15.708" v="367" actId="571"/>
          <ac:picMkLst>
            <pc:docMk/>
            <pc:sldMk cId="186658401" sldId="274"/>
            <ac:picMk id="18" creationId="{358294A4-23B8-F2D7-DB78-43DBE4042267}"/>
          </ac:picMkLst>
        </pc:picChg>
        <pc:picChg chg="add mod">
          <ac:chgData name="Srinivasan, Gokul" userId="6182f2da-c299-4e39-99e0-bc436cd54e1d" providerId="ADAL" clId="{0E26D2E2-C1C9-4B34-9919-ECB2C7C27159}" dt="2022-12-09T07:54:15.708" v="367" actId="571"/>
          <ac:picMkLst>
            <pc:docMk/>
            <pc:sldMk cId="186658401" sldId="274"/>
            <ac:picMk id="19" creationId="{50E420CC-99BC-715A-C94F-AB8758DC3DDF}"/>
          </ac:picMkLst>
        </pc:picChg>
        <pc:picChg chg="add mod">
          <ac:chgData name="Srinivasan, Gokul" userId="6182f2da-c299-4e39-99e0-bc436cd54e1d" providerId="ADAL" clId="{0E26D2E2-C1C9-4B34-9919-ECB2C7C27159}" dt="2022-12-09T07:54:15.708" v="367" actId="571"/>
          <ac:picMkLst>
            <pc:docMk/>
            <pc:sldMk cId="186658401" sldId="274"/>
            <ac:picMk id="20" creationId="{E3A6CEBC-A8F8-8EF0-C783-CD4BD75871B9}"/>
          </ac:picMkLst>
        </pc:picChg>
        <pc:picChg chg="add mod">
          <ac:chgData name="Srinivasan, Gokul" userId="6182f2da-c299-4e39-99e0-bc436cd54e1d" providerId="ADAL" clId="{0E26D2E2-C1C9-4B34-9919-ECB2C7C27159}" dt="2022-12-09T07:54:38.843" v="369" actId="571"/>
          <ac:picMkLst>
            <pc:docMk/>
            <pc:sldMk cId="186658401" sldId="274"/>
            <ac:picMk id="21" creationId="{D2B8BD09-AD7F-BAFD-E8FD-8FE2CEFADCDC}"/>
          </ac:picMkLst>
        </pc:picChg>
        <pc:picChg chg="add del mod modCrop">
          <ac:chgData name="Srinivasan, Gokul" userId="6182f2da-c299-4e39-99e0-bc436cd54e1d" providerId="ADAL" clId="{0E26D2E2-C1C9-4B34-9919-ECB2C7C27159}" dt="2022-12-09T10:19:58.093" v="642" actId="478"/>
          <ac:picMkLst>
            <pc:docMk/>
            <pc:sldMk cId="186658401" sldId="274"/>
            <ac:picMk id="23" creationId="{6B4C5DE2-644D-5C9C-4690-8DA25EC3C446}"/>
          </ac:picMkLst>
        </pc:picChg>
        <pc:picChg chg="add del mod ord modCrop">
          <ac:chgData name="Srinivasan, Gokul" userId="6182f2da-c299-4e39-99e0-bc436cd54e1d" providerId="ADAL" clId="{0E26D2E2-C1C9-4B34-9919-ECB2C7C27159}" dt="2022-12-09T10:19:58.093" v="642" actId="478"/>
          <ac:picMkLst>
            <pc:docMk/>
            <pc:sldMk cId="186658401" sldId="274"/>
            <ac:picMk id="25" creationId="{9206DE2D-DE11-5BA5-20BD-5128B8DFF621}"/>
          </ac:picMkLst>
        </pc:picChg>
        <pc:picChg chg="add del mod ord modCrop">
          <ac:chgData name="Srinivasan, Gokul" userId="6182f2da-c299-4e39-99e0-bc436cd54e1d" providerId="ADAL" clId="{0E26D2E2-C1C9-4B34-9919-ECB2C7C27159}" dt="2022-12-09T10:19:58.093" v="642" actId="478"/>
          <ac:picMkLst>
            <pc:docMk/>
            <pc:sldMk cId="186658401" sldId="274"/>
            <ac:picMk id="27" creationId="{05C74E12-20C4-CA02-B261-0876F9EC4C18}"/>
          </ac:picMkLst>
        </pc:picChg>
        <pc:picChg chg="add del mod ord modCrop">
          <ac:chgData name="Srinivasan, Gokul" userId="6182f2da-c299-4e39-99e0-bc436cd54e1d" providerId="ADAL" clId="{0E26D2E2-C1C9-4B34-9919-ECB2C7C27159}" dt="2022-12-09T10:19:58.093" v="642" actId="478"/>
          <ac:picMkLst>
            <pc:docMk/>
            <pc:sldMk cId="186658401" sldId="274"/>
            <ac:picMk id="29" creationId="{B439B02A-4CFF-FA52-CAA7-619D336B89BD}"/>
          </ac:picMkLst>
        </pc:picChg>
        <pc:picChg chg="add del mod modCrop">
          <ac:chgData name="Srinivasan, Gokul" userId="6182f2da-c299-4e39-99e0-bc436cd54e1d" providerId="ADAL" clId="{0E26D2E2-C1C9-4B34-9919-ECB2C7C27159}" dt="2022-12-09T10:19:58.093" v="642" actId="478"/>
          <ac:picMkLst>
            <pc:docMk/>
            <pc:sldMk cId="186658401" sldId="274"/>
            <ac:picMk id="31" creationId="{539A52C9-1953-B28D-68A6-9BAB4731C9A9}"/>
          </ac:picMkLst>
        </pc:picChg>
        <pc:picChg chg="add mod modCrop">
          <ac:chgData name="Srinivasan, Gokul" userId="6182f2da-c299-4e39-99e0-bc436cd54e1d" providerId="ADAL" clId="{0E26D2E2-C1C9-4B34-9919-ECB2C7C27159}" dt="2022-12-09T10:24:34.560" v="706" actId="14100"/>
          <ac:picMkLst>
            <pc:docMk/>
            <pc:sldMk cId="186658401" sldId="274"/>
            <ac:picMk id="33" creationId="{4B319C73-1D3C-901B-771D-1EA7D6584CD0}"/>
          </ac:picMkLst>
        </pc:picChg>
        <pc:picChg chg="add mod ord modCrop">
          <ac:chgData name="Srinivasan, Gokul" userId="6182f2da-c299-4e39-99e0-bc436cd54e1d" providerId="ADAL" clId="{0E26D2E2-C1C9-4B34-9919-ECB2C7C27159}" dt="2022-12-09T10:24:38.821" v="707" actId="14100"/>
          <ac:picMkLst>
            <pc:docMk/>
            <pc:sldMk cId="186658401" sldId="274"/>
            <ac:picMk id="35" creationId="{C7E562ED-4905-1F8F-9AE5-019D7B6FCF56}"/>
          </ac:picMkLst>
        </pc:picChg>
        <pc:picChg chg="add mod modCrop">
          <ac:chgData name="Srinivasan, Gokul" userId="6182f2da-c299-4e39-99e0-bc436cd54e1d" providerId="ADAL" clId="{0E26D2E2-C1C9-4B34-9919-ECB2C7C27159}" dt="2022-12-09T10:24:41.308" v="708" actId="14100"/>
          <ac:picMkLst>
            <pc:docMk/>
            <pc:sldMk cId="186658401" sldId="274"/>
            <ac:picMk id="37" creationId="{0FE6BB2C-4B11-A2C6-6195-56C274108F1A}"/>
          </ac:picMkLst>
        </pc:picChg>
        <pc:picChg chg="add mod modCrop">
          <ac:chgData name="Srinivasan, Gokul" userId="6182f2da-c299-4e39-99e0-bc436cd54e1d" providerId="ADAL" clId="{0E26D2E2-C1C9-4B34-9919-ECB2C7C27159}" dt="2022-12-09T10:24:44.953" v="709" actId="14100"/>
          <ac:picMkLst>
            <pc:docMk/>
            <pc:sldMk cId="186658401" sldId="274"/>
            <ac:picMk id="39" creationId="{BADD6D0D-C373-550F-B6CF-AC4569E2928A}"/>
          </ac:picMkLst>
        </pc:picChg>
        <pc:cxnChg chg="add mod">
          <ac:chgData name="Srinivasan, Gokul" userId="6182f2da-c299-4e39-99e0-bc436cd54e1d" providerId="ADAL" clId="{0E26D2E2-C1C9-4B34-9919-ECB2C7C27159}" dt="2022-12-10T02:36:42.510" v="1006" actId="1076"/>
          <ac:cxnSpMkLst>
            <pc:docMk/>
            <pc:sldMk cId="186658401" sldId="274"/>
            <ac:cxnSpMk id="15" creationId="{B23B0317-9834-2991-9B27-6F48D2F39957}"/>
          </ac:cxnSpMkLst>
        </pc:cxnChg>
        <pc:cxnChg chg="add mod">
          <ac:chgData name="Srinivasan, Gokul" userId="6182f2da-c299-4e39-99e0-bc436cd54e1d" providerId="ADAL" clId="{0E26D2E2-C1C9-4B34-9919-ECB2C7C27159}" dt="2022-12-10T02:36:50.104" v="1009" actId="1076"/>
          <ac:cxnSpMkLst>
            <pc:docMk/>
            <pc:sldMk cId="186658401" sldId="274"/>
            <ac:cxnSpMk id="16" creationId="{CABE9E40-00C7-E4C4-36E6-34E9E0D79A13}"/>
          </ac:cxnSpMkLst>
        </pc:cxnChg>
        <pc:cxnChg chg="add mod">
          <ac:chgData name="Srinivasan, Gokul" userId="6182f2da-c299-4e39-99e0-bc436cd54e1d" providerId="ADAL" clId="{0E26D2E2-C1C9-4B34-9919-ECB2C7C27159}" dt="2022-12-10T02:36:57.984" v="1012" actId="1076"/>
          <ac:cxnSpMkLst>
            <pc:docMk/>
            <pc:sldMk cId="186658401" sldId="274"/>
            <ac:cxnSpMk id="17" creationId="{4AB5F2CE-3A92-4FE2-5846-51C7517DD2E7}"/>
          </ac:cxnSpMkLst>
        </pc:cxnChg>
        <pc:cxnChg chg="add mod">
          <ac:chgData name="Srinivasan, Gokul" userId="6182f2da-c299-4e39-99e0-bc436cd54e1d" providerId="ADAL" clId="{0E26D2E2-C1C9-4B34-9919-ECB2C7C27159}" dt="2022-12-10T02:37:03.922" v="1015" actId="1076"/>
          <ac:cxnSpMkLst>
            <pc:docMk/>
            <pc:sldMk cId="186658401" sldId="274"/>
            <ac:cxnSpMk id="18" creationId="{AD195EFD-8082-E911-A5E4-618FC3C491BE}"/>
          </ac:cxnSpMkLst>
        </pc:cxnChg>
        <pc:cxnChg chg="add">
          <ac:chgData name="Srinivasan, Gokul" userId="6182f2da-c299-4e39-99e0-bc436cd54e1d" providerId="ADAL" clId="{0E26D2E2-C1C9-4B34-9919-ECB2C7C27159}" dt="2022-12-10T02:37:15.684" v="1016" actId="11529"/>
          <ac:cxnSpMkLst>
            <pc:docMk/>
            <pc:sldMk cId="186658401" sldId="274"/>
            <ac:cxnSpMk id="20" creationId="{86402AF6-6515-D7EC-96D5-C044BA551AB1}"/>
          </ac:cxnSpMkLst>
        </pc:cxnChg>
        <pc:cxnChg chg="add mod">
          <ac:chgData name="Srinivasan, Gokul" userId="6182f2da-c299-4e39-99e0-bc436cd54e1d" providerId="ADAL" clId="{0E26D2E2-C1C9-4B34-9919-ECB2C7C27159}" dt="2022-12-10T02:37:44.074" v="1034" actId="1076"/>
          <ac:cxnSpMkLst>
            <pc:docMk/>
            <pc:sldMk cId="186658401" sldId="274"/>
            <ac:cxnSpMk id="22" creationId="{D88BCFAD-C9D1-3EB9-33CB-99B5D3F48D32}"/>
          </ac:cxnSpMkLst>
        </pc:cxnChg>
      </pc:sldChg>
      <pc:sldChg chg="modSp new mod">
        <pc:chgData name="Srinivasan, Gokul" userId="6182f2da-c299-4e39-99e0-bc436cd54e1d" providerId="ADAL" clId="{0E26D2E2-C1C9-4B34-9919-ECB2C7C27159}" dt="2022-12-09T04:17:19.242" v="35" actId="20577"/>
        <pc:sldMkLst>
          <pc:docMk/>
          <pc:sldMk cId="3737841836" sldId="275"/>
        </pc:sldMkLst>
        <pc:spChg chg="mod">
          <ac:chgData name="Srinivasan, Gokul" userId="6182f2da-c299-4e39-99e0-bc436cd54e1d" providerId="ADAL" clId="{0E26D2E2-C1C9-4B34-9919-ECB2C7C27159}" dt="2022-12-09T04:17:19.242" v="35" actId="20577"/>
          <ac:spMkLst>
            <pc:docMk/>
            <pc:sldMk cId="3737841836" sldId="275"/>
            <ac:spMk id="2" creationId="{AD49070A-1C7F-DE32-AC68-203784C94A19}"/>
          </ac:spMkLst>
        </pc:spChg>
      </pc:sldChg>
      <pc:sldChg chg="modSp mod">
        <pc:chgData name="Srinivasan, Gokul" userId="6182f2da-c299-4e39-99e0-bc436cd54e1d" providerId="ADAL" clId="{0E26D2E2-C1C9-4B34-9919-ECB2C7C27159}" dt="2022-12-10T03:01:12.343" v="1042" actId="313"/>
        <pc:sldMkLst>
          <pc:docMk/>
          <pc:sldMk cId="4292164692" sldId="275"/>
        </pc:sldMkLst>
        <pc:spChg chg="mod">
          <ac:chgData name="Srinivasan, Gokul" userId="6182f2da-c299-4e39-99e0-bc436cd54e1d" providerId="ADAL" clId="{0E26D2E2-C1C9-4B34-9919-ECB2C7C27159}" dt="2022-12-10T03:01:12.343" v="1042" actId="313"/>
          <ac:spMkLst>
            <pc:docMk/>
            <pc:sldMk cId="4292164692" sldId="275"/>
            <ac:spMk id="7" creationId="{9B2BCF27-73A0-9E33-1A7E-5544E9B8EEB3}"/>
          </ac:spMkLst>
        </pc:spChg>
      </pc:sldChg>
      <pc:sldChg chg="add del">
        <pc:chgData name="Srinivasan, Gokul" userId="6182f2da-c299-4e39-99e0-bc436cd54e1d" providerId="ADAL" clId="{0E26D2E2-C1C9-4B34-9919-ECB2C7C27159}" dt="2022-12-15T11:01:49.386" v="2800" actId="47"/>
        <pc:sldMkLst>
          <pc:docMk/>
          <pc:sldMk cId="3995125382" sldId="276"/>
        </pc:sldMkLst>
      </pc:sldChg>
      <pc:sldChg chg="addSp delSp modSp new add del mod ord modNotesTx">
        <pc:chgData name="Srinivasan, Gokul" userId="6182f2da-c299-4e39-99e0-bc436cd54e1d" providerId="ADAL" clId="{0E26D2E2-C1C9-4B34-9919-ECB2C7C27159}" dt="2022-12-15T15:10:47.969" v="4010"/>
        <pc:sldMkLst>
          <pc:docMk/>
          <pc:sldMk cId="4136573509" sldId="277"/>
        </pc:sldMkLst>
        <pc:spChg chg="mod">
          <ac:chgData name="Srinivasan, Gokul" userId="6182f2da-c299-4e39-99e0-bc436cd54e1d" providerId="ADAL" clId="{0E26D2E2-C1C9-4B34-9919-ECB2C7C27159}" dt="2022-12-09T06:53:44.126" v="200" actId="20577"/>
          <ac:spMkLst>
            <pc:docMk/>
            <pc:sldMk cId="4136573509" sldId="277"/>
            <ac:spMk id="2" creationId="{3FEBE6B0-6805-0807-1C83-FE3D00375861}"/>
          </ac:spMkLst>
        </pc:spChg>
        <pc:spChg chg="del mod">
          <ac:chgData name="Srinivasan, Gokul" userId="6182f2da-c299-4e39-99e0-bc436cd54e1d" providerId="ADAL" clId="{0E26D2E2-C1C9-4B34-9919-ECB2C7C27159}" dt="2022-12-09T06:58:39.516" v="239" actId="12084"/>
          <ac:spMkLst>
            <pc:docMk/>
            <pc:sldMk cId="4136573509" sldId="277"/>
            <ac:spMk id="3" creationId="{3A35E504-C92D-E53B-5C4E-8FF786EF1BEA}"/>
          </ac:spMkLst>
        </pc:spChg>
        <pc:spChg chg="add del mod">
          <ac:chgData name="Srinivasan, Gokul" userId="6182f2da-c299-4e39-99e0-bc436cd54e1d" providerId="ADAL" clId="{0E26D2E2-C1C9-4B34-9919-ECB2C7C27159}" dt="2022-12-09T07:05:14.733" v="294" actId="12084"/>
          <ac:spMkLst>
            <pc:docMk/>
            <pc:sldMk cId="4136573509" sldId="277"/>
            <ac:spMk id="8" creationId="{2BB5BEAE-6D6B-E660-D4C8-8F2CD1155487}"/>
          </ac:spMkLst>
        </pc:spChg>
        <pc:graphicFrameChg chg="add del mod">
          <ac:chgData name="Srinivasan, Gokul" userId="6182f2da-c299-4e39-99e0-bc436cd54e1d" providerId="ADAL" clId="{0E26D2E2-C1C9-4B34-9919-ECB2C7C27159}" dt="2022-12-09T07:04:55.201" v="261" actId="478"/>
          <ac:graphicFrameMkLst>
            <pc:docMk/>
            <pc:sldMk cId="4136573509" sldId="277"/>
            <ac:graphicFrameMk id="6" creationId="{4C4EDFB7-C9D5-E88D-51D4-5147F79D8F5E}"/>
          </ac:graphicFrameMkLst>
        </pc:graphicFrameChg>
        <pc:graphicFrameChg chg="add mod">
          <ac:chgData name="Srinivasan, Gokul" userId="6182f2da-c299-4e39-99e0-bc436cd54e1d" providerId="ADAL" clId="{0E26D2E2-C1C9-4B34-9919-ECB2C7C27159}" dt="2022-12-09T07:18:49.246" v="340" actId="207"/>
          <ac:graphicFrameMkLst>
            <pc:docMk/>
            <pc:sldMk cId="4136573509" sldId="277"/>
            <ac:graphicFrameMk id="9" creationId="{E3DC7667-AAD8-3C48-9825-05F372A64E6B}"/>
          </ac:graphicFrameMkLst>
        </pc:graphicFrameChg>
      </pc:sldChg>
      <pc:sldChg chg="addSp delSp modSp new mod ord delAnim modAnim">
        <pc:chgData name="Srinivasan, Gokul" userId="6182f2da-c299-4e39-99e0-bc436cd54e1d" providerId="ADAL" clId="{0E26D2E2-C1C9-4B34-9919-ECB2C7C27159}" dt="2022-12-15T08:53:41.970" v="1067" actId="21"/>
        <pc:sldMkLst>
          <pc:docMk/>
          <pc:sldMk cId="2824219629" sldId="278"/>
        </pc:sldMkLst>
        <pc:spChg chg="add del mod">
          <ac:chgData name="Srinivasan, Gokul" userId="6182f2da-c299-4e39-99e0-bc436cd54e1d" providerId="ADAL" clId="{0E26D2E2-C1C9-4B34-9919-ECB2C7C27159}" dt="2022-12-09T09:05:26.184" v="542" actId="20577"/>
          <ac:spMkLst>
            <pc:docMk/>
            <pc:sldMk cId="2824219629" sldId="278"/>
            <ac:spMk id="2" creationId="{ED1EB889-5C2D-5DBA-07D0-E2E480A41708}"/>
          </ac:spMkLst>
        </pc:spChg>
        <pc:spChg chg="add del">
          <ac:chgData name="Srinivasan, Gokul" userId="6182f2da-c299-4e39-99e0-bc436cd54e1d" providerId="ADAL" clId="{0E26D2E2-C1C9-4B34-9919-ECB2C7C27159}" dt="2022-12-09T08:49:17.968" v="465" actId="478"/>
          <ac:spMkLst>
            <pc:docMk/>
            <pc:sldMk cId="2824219629" sldId="278"/>
            <ac:spMk id="3" creationId="{C8E5787E-F995-5B18-A38B-97756A8B0B68}"/>
          </ac:spMkLst>
        </pc:spChg>
        <pc:spChg chg="del mod">
          <ac:chgData name="Srinivasan, Gokul" userId="6182f2da-c299-4e39-99e0-bc436cd54e1d" providerId="ADAL" clId="{0E26D2E2-C1C9-4B34-9919-ECB2C7C27159}" dt="2022-12-15T08:52:22.327" v="1063" actId="478"/>
          <ac:spMkLst>
            <pc:docMk/>
            <pc:sldMk cId="2824219629" sldId="278"/>
            <ac:spMk id="7" creationId="{FDA7E009-5822-029D-CDD9-B8B7171030C8}"/>
          </ac:spMkLst>
        </pc:spChg>
        <pc:picChg chg="del">
          <ac:chgData name="Srinivasan, Gokul" userId="6182f2da-c299-4e39-99e0-bc436cd54e1d" providerId="ADAL" clId="{0E26D2E2-C1C9-4B34-9919-ECB2C7C27159}" dt="2022-12-15T08:52:45.538" v="1064" actId="478"/>
          <ac:picMkLst>
            <pc:docMk/>
            <pc:sldMk cId="2824219629" sldId="278"/>
            <ac:picMk id="3" creationId="{5DE8628B-39A2-E9FD-D780-4C8CBB5CC895}"/>
          </ac:picMkLst>
        </pc:picChg>
        <pc:picChg chg="add del mod">
          <ac:chgData name="Srinivasan, Gokul" userId="6182f2da-c299-4e39-99e0-bc436cd54e1d" providerId="ADAL" clId="{0E26D2E2-C1C9-4B34-9919-ECB2C7C27159}" dt="2022-12-15T08:53:41.970" v="1067" actId="21"/>
          <ac:picMkLst>
            <pc:docMk/>
            <pc:sldMk cId="2824219629" sldId="278"/>
            <ac:picMk id="4" creationId="{7D266B94-F1E5-D629-D810-72B48D2C8B00}"/>
          </ac:picMkLst>
        </pc:picChg>
        <pc:picChg chg="add mod">
          <ac:chgData name="Srinivasan, Gokul" userId="6182f2da-c299-4e39-99e0-bc436cd54e1d" providerId="ADAL" clId="{0E26D2E2-C1C9-4B34-9919-ECB2C7C27159}" dt="2022-12-09T08:51:52.772" v="471" actId="1076"/>
          <ac:picMkLst>
            <pc:docMk/>
            <pc:sldMk cId="2824219629" sldId="278"/>
            <ac:picMk id="6" creationId="{BBB50A92-B81B-2B8F-18CB-23C60310FD15}"/>
          </ac:picMkLst>
        </pc:picChg>
      </pc:sldChg>
      <pc:sldChg chg="new del">
        <pc:chgData name="Srinivasan, Gokul" userId="6182f2da-c299-4e39-99e0-bc436cd54e1d" providerId="ADAL" clId="{0E26D2E2-C1C9-4B34-9919-ECB2C7C27159}" dt="2022-12-09T09:05:00.308" v="521" actId="47"/>
        <pc:sldMkLst>
          <pc:docMk/>
          <pc:sldMk cId="2730444709" sldId="279"/>
        </pc:sldMkLst>
      </pc:sldChg>
      <pc:sldChg chg="addSp delSp modSp add mod">
        <pc:chgData name="Srinivasan, Gokul" userId="6182f2da-c299-4e39-99e0-bc436cd54e1d" providerId="ADAL" clId="{0E26D2E2-C1C9-4B34-9919-ECB2C7C27159}" dt="2022-12-15T13:35:58.361" v="3060" actId="1035"/>
        <pc:sldMkLst>
          <pc:docMk/>
          <pc:sldMk cId="1437909921" sldId="280"/>
        </pc:sldMkLst>
        <pc:spChg chg="mod ord">
          <ac:chgData name="Srinivasan, Gokul" userId="6182f2da-c299-4e39-99e0-bc436cd54e1d" providerId="ADAL" clId="{0E26D2E2-C1C9-4B34-9919-ECB2C7C27159}" dt="2022-12-09T10:22:36.231" v="678" actId="26606"/>
          <ac:spMkLst>
            <pc:docMk/>
            <pc:sldMk cId="1437909921" sldId="280"/>
            <ac:spMk id="2" creationId="{5DC72455-3C04-718D-1DA4-016B72FFC4EC}"/>
          </ac:spMkLst>
        </pc:spChg>
        <pc:spChg chg="mod">
          <ac:chgData name="Srinivasan, Gokul" userId="6182f2da-c299-4e39-99e0-bc436cd54e1d" providerId="ADAL" clId="{0E26D2E2-C1C9-4B34-9919-ECB2C7C27159}" dt="2022-12-10T02:36:17.264" v="999" actId="1076"/>
          <ac:spMkLst>
            <pc:docMk/>
            <pc:sldMk cId="1437909921" sldId="280"/>
            <ac:spMk id="4" creationId="{5BCBB4E4-94AC-F4AB-0BD5-F03496E7F6CD}"/>
          </ac:spMkLst>
        </pc:spChg>
        <pc:spChg chg="ord">
          <ac:chgData name="Srinivasan, Gokul" userId="6182f2da-c299-4e39-99e0-bc436cd54e1d" providerId="ADAL" clId="{0E26D2E2-C1C9-4B34-9919-ECB2C7C27159}" dt="2022-12-09T10:22:36.231" v="678" actId="26606"/>
          <ac:spMkLst>
            <pc:docMk/>
            <pc:sldMk cId="1437909921" sldId="280"/>
            <ac:spMk id="5" creationId="{D02E0E45-AC35-F7B0-F218-1F91D386224E}"/>
          </ac:spMkLst>
        </pc:spChg>
        <pc:spChg chg="mod">
          <ac:chgData name="Srinivasan, Gokul" userId="6182f2da-c299-4e39-99e0-bc436cd54e1d" providerId="ADAL" clId="{0E26D2E2-C1C9-4B34-9919-ECB2C7C27159}" dt="2022-12-10T02:36:26.011" v="1002" actId="1076"/>
          <ac:spMkLst>
            <pc:docMk/>
            <pc:sldMk cId="1437909921" sldId="280"/>
            <ac:spMk id="7" creationId="{F6355751-0278-BF49-CE30-BBC5E4DDF0C2}"/>
          </ac:spMkLst>
        </pc:spChg>
        <pc:spChg chg="mod">
          <ac:chgData name="Srinivasan, Gokul" userId="6182f2da-c299-4e39-99e0-bc436cd54e1d" providerId="ADAL" clId="{0E26D2E2-C1C9-4B34-9919-ECB2C7C27159}" dt="2022-12-15T13:35:58.361" v="3060" actId="1035"/>
          <ac:spMkLst>
            <pc:docMk/>
            <pc:sldMk cId="1437909921" sldId="280"/>
            <ac:spMk id="12" creationId="{711C30F9-1078-05B3-BA8D-41D37B8E932A}"/>
          </ac:spMkLst>
        </pc:spChg>
        <pc:spChg chg="mod">
          <ac:chgData name="Srinivasan, Gokul" userId="6182f2da-c299-4e39-99e0-bc436cd54e1d" providerId="ADAL" clId="{0E26D2E2-C1C9-4B34-9919-ECB2C7C27159}" dt="2022-12-10T02:35:49.561" v="993" actId="1076"/>
          <ac:spMkLst>
            <pc:docMk/>
            <pc:sldMk cId="1437909921" sldId="280"/>
            <ac:spMk id="13" creationId="{218DE5AC-AC34-D7C0-2698-FEA2423DC2E4}"/>
          </ac:spMkLst>
        </pc:spChg>
        <pc:spChg chg="mod">
          <ac:chgData name="Srinivasan, Gokul" userId="6182f2da-c299-4e39-99e0-bc436cd54e1d" providerId="ADAL" clId="{0E26D2E2-C1C9-4B34-9919-ECB2C7C27159}" dt="2022-12-15T13:35:52.405" v="3040" actId="1038"/>
          <ac:spMkLst>
            <pc:docMk/>
            <pc:sldMk cId="1437909921" sldId="280"/>
            <ac:spMk id="19" creationId="{59E1A0B0-9411-57D6-E981-48238BD332F2}"/>
          </ac:spMkLst>
        </pc:spChg>
        <pc:spChg chg="add mod">
          <ac:chgData name="Srinivasan, Gokul" userId="6182f2da-c299-4e39-99e0-bc436cd54e1d" providerId="ADAL" clId="{0E26D2E2-C1C9-4B34-9919-ECB2C7C27159}" dt="2022-12-10T02:37:50.220" v="1036" actId="1076"/>
          <ac:spMkLst>
            <pc:docMk/>
            <pc:sldMk cId="1437909921" sldId="280"/>
            <ac:spMk id="22" creationId="{B4041E8F-8709-E0C8-FEFD-EC7A8B5E1999}"/>
          </ac:spMkLst>
        </pc:spChg>
        <pc:spChg chg="add mod">
          <ac:chgData name="Srinivasan, Gokul" userId="6182f2da-c299-4e39-99e0-bc436cd54e1d" providerId="ADAL" clId="{0E26D2E2-C1C9-4B34-9919-ECB2C7C27159}" dt="2022-12-10T02:37:53.122" v="1038" actId="1076"/>
          <ac:spMkLst>
            <pc:docMk/>
            <pc:sldMk cId="1437909921" sldId="280"/>
            <ac:spMk id="24" creationId="{2EF4A995-0E8C-DEF5-4AAD-A1B22B47C0A3}"/>
          </ac:spMkLst>
        </pc:spChg>
        <pc:picChg chg="add mod ord modCrop">
          <ac:chgData name="Srinivasan, Gokul" userId="6182f2da-c299-4e39-99e0-bc436cd54e1d" providerId="ADAL" clId="{0E26D2E2-C1C9-4B34-9919-ECB2C7C27159}" dt="2022-12-09T10:23:28.847" v="694" actId="1076"/>
          <ac:picMkLst>
            <pc:docMk/>
            <pc:sldMk cId="1437909921" sldId="280"/>
            <ac:picMk id="4" creationId="{B2BCC98D-F685-EA61-172D-34780562DCB4}"/>
          </ac:picMkLst>
        </pc:picChg>
        <pc:picChg chg="mod modCrop">
          <ac:chgData name="Srinivasan, Gokul" userId="6182f2da-c299-4e39-99e0-bc436cd54e1d" providerId="ADAL" clId="{0E26D2E2-C1C9-4B34-9919-ECB2C7C27159}" dt="2022-12-15T13:35:41.052" v="3013" actId="14100"/>
          <ac:picMkLst>
            <pc:docMk/>
            <pc:sldMk cId="1437909921" sldId="280"/>
            <ac:picMk id="4" creationId="{F28CC7B1-5C88-C1D2-FE20-11FE8244E4DB}"/>
          </ac:picMkLst>
        </pc:picChg>
        <pc:picChg chg="add mod modCrop">
          <ac:chgData name="Srinivasan, Gokul" userId="6182f2da-c299-4e39-99e0-bc436cd54e1d" providerId="ADAL" clId="{0E26D2E2-C1C9-4B34-9919-ECB2C7C27159}" dt="2022-12-09T10:23:59.549" v="701" actId="1076"/>
          <ac:picMkLst>
            <pc:docMk/>
            <pc:sldMk cId="1437909921" sldId="280"/>
            <ac:picMk id="7" creationId="{41D64494-0158-BF80-3253-1C69348BF4EB}"/>
          </ac:picMkLst>
        </pc:picChg>
        <pc:picChg chg="mod modCrop">
          <ac:chgData name="Srinivasan, Gokul" userId="6182f2da-c299-4e39-99e0-bc436cd54e1d" providerId="ADAL" clId="{0E26D2E2-C1C9-4B34-9919-ECB2C7C27159}" dt="2022-12-15T13:35:19.380" v="3009" actId="732"/>
          <ac:picMkLst>
            <pc:docMk/>
            <pc:sldMk cId="1437909921" sldId="280"/>
            <ac:picMk id="7" creationId="{F14B0CFD-E85C-73CA-A49E-5D392276234B}"/>
          </ac:picMkLst>
        </pc:picChg>
        <pc:picChg chg="mod">
          <ac:chgData name="Srinivasan, Gokul" userId="6182f2da-c299-4e39-99e0-bc436cd54e1d" providerId="ADAL" clId="{0E26D2E2-C1C9-4B34-9919-ECB2C7C27159}" dt="2022-12-10T02:37:56.623" v="1040" actId="1076"/>
          <ac:picMkLst>
            <pc:docMk/>
            <pc:sldMk cId="1437909921" sldId="280"/>
            <ac:picMk id="8" creationId="{A4EE6D95-B631-BFCA-E122-549F515D9F05}"/>
          </ac:picMkLst>
        </pc:picChg>
        <pc:picChg chg="mod modCrop">
          <ac:chgData name="Srinivasan, Gokul" userId="6182f2da-c299-4e39-99e0-bc436cd54e1d" providerId="ADAL" clId="{0E26D2E2-C1C9-4B34-9919-ECB2C7C27159}" dt="2022-12-15T13:35:48.242" v="3032" actId="1038"/>
          <ac:picMkLst>
            <pc:docMk/>
            <pc:sldMk cId="1437909921" sldId="280"/>
            <ac:picMk id="9" creationId="{89003178-A747-2F59-DDC0-8CEE5A6CCAD9}"/>
          </ac:picMkLst>
        </pc:picChg>
        <pc:picChg chg="add mod ord modCrop">
          <ac:chgData name="Srinivasan, Gokul" userId="6182f2da-c299-4e39-99e0-bc436cd54e1d" providerId="ADAL" clId="{0E26D2E2-C1C9-4B34-9919-ECB2C7C27159}" dt="2022-12-09T10:24:18.282" v="704" actId="1076"/>
          <ac:picMkLst>
            <pc:docMk/>
            <pc:sldMk cId="1437909921" sldId="280"/>
            <ac:picMk id="9" creationId="{D9B1C3D5-767F-3DBC-CBEB-5CEFFB7AE72A}"/>
          </ac:picMkLst>
        </pc:picChg>
        <pc:picChg chg="del">
          <ac:chgData name="Srinivasan, Gokul" userId="6182f2da-c299-4e39-99e0-bc436cd54e1d" providerId="ADAL" clId="{0E26D2E2-C1C9-4B34-9919-ECB2C7C27159}" dt="2022-12-09T09:04:56.237" v="520" actId="478"/>
          <ac:picMkLst>
            <pc:docMk/>
            <pc:sldMk cId="1437909921" sldId="280"/>
            <ac:picMk id="11" creationId="{70F3D853-16E7-CCAE-43E7-95D20E49BB03}"/>
          </ac:picMkLst>
        </pc:picChg>
        <pc:picChg chg="add mod ord modCrop">
          <ac:chgData name="Srinivasan, Gokul" userId="6182f2da-c299-4e39-99e0-bc436cd54e1d" providerId="ADAL" clId="{0E26D2E2-C1C9-4B34-9919-ECB2C7C27159}" dt="2022-12-09T10:24:10.268" v="702" actId="1076"/>
          <ac:picMkLst>
            <pc:docMk/>
            <pc:sldMk cId="1437909921" sldId="280"/>
            <ac:picMk id="12" creationId="{F5D573B1-DB04-BDAF-8FC8-8A5DAB668275}"/>
          </ac:picMkLst>
        </pc:picChg>
        <pc:picChg chg="del">
          <ac:chgData name="Srinivasan, Gokul" userId="6182f2da-c299-4e39-99e0-bc436cd54e1d" providerId="ADAL" clId="{0E26D2E2-C1C9-4B34-9919-ECB2C7C27159}" dt="2022-12-09T09:04:56.237" v="520" actId="478"/>
          <ac:picMkLst>
            <pc:docMk/>
            <pc:sldMk cId="1437909921" sldId="280"/>
            <ac:picMk id="13" creationId="{8AA04299-AE47-C7CC-2D44-B60A4E9201BE}"/>
          </ac:picMkLst>
        </pc:picChg>
        <pc:picChg chg="del">
          <ac:chgData name="Srinivasan, Gokul" userId="6182f2da-c299-4e39-99e0-bc436cd54e1d" providerId="ADAL" clId="{0E26D2E2-C1C9-4B34-9919-ECB2C7C27159}" dt="2022-12-09T09:04:56.237" v="520" actId="478"/>
          <ac:picMkLst>
            <pc:docMk/>
            <pc:sldMk cId="1437909921" sldId="280"/>
            <ac:picMk id="15" creationId="{3D164BDA-DB0D-400B-58FE-6F87C2C9F7A6}"/>
          </ac:picMkLst>
        </pc:picChg>
        <pc:picChg chg="del">
          <ac:chgData name="Srinivasan, Gokul" userId="6182f2da-c299-4e39-99e0-bc436cd54e1d" providerId="ADAL" clId="{0E26D2E2-C1C9-4B34-9919-ECB2C7C27159}" dt="2022-12-09T09:04:56.237" v="520" actId="478"/>
          <ac:picMkLst>
            <pc:docMk/>
            <pc:sldMk cId="1437909921" sldId="280"/>
            <ac:picMk id="17" creationId="{CFA8A3F2-D703-6683-458E-A310E0847C44}"/>
          </ac:picMkLst>
        </pc:picChg>
        <pc:cxnChg chg="add del mod">
          <ac:chgData name="Srinivasan, Gokul" userId="6182f2da-c299-4e39-99e0-bc436cd54e1d" providerId="ADAL" clId="{0E26D2E2-C1C9-4B34-9919-ECB2C7C27159}" dt="2022-12-10T02:35:45.463" v="992" actId="11529"/>
          <ac:cxnSpMkLst>
            <pc:docMk/>
            <pc:sldMk cId="1437909921" sldId="280"/>
            <ac:cxnSpMk id="15" creationId="{46BE72DA-9A81-B615-C8CC-6F9AD7BC77B4}"/>
          </ac:cxnSpMkLst>
        </pc:cxnChg>
        <pc:cxnChg chg="add">
          <ac:chgData name="Srinivasan, Gokul" userId="6182f2da-c299-4e39-99e0-bc436cd54e1d" providerId="ADAL" clId="{0E26D2E2-C1C9-4B34-9919-ECB2C7C27159}" dt="2022-12-10T02:35:58.354" v="994" actId="11529"/>
          <ac:cxnSpMkLst>
            <pc:docMk/>
            <pc:sldMk cId="1437909921" sldId="280"/>
            <ac:cxnSpMk id="17" creationId="{DF6F8CC5-0B7C-0EAD-245B-B0A9423DC8BB}"/>
          </ac:cxnSpMkLst>
        </pc:cxnChg>
        <pc:cxnChg chg="add mod">
          <ac:chgData name="Srinivasan, Gokul" userId="6182f2da-c299-4e39-99e0-bc436cd54e1d" providerId="ADAL" clId="{0E26D2E2-C1C9-4B34-9919-ECB2C7C27159}" dt="2022-12-10T02:36:10.514" v="996" actId="1076"/>
          <ac:cxnSpMkLst>
            <pc:docMk/>
            <pc:sldMk cId="1437909921" sldId="280"/>
            <ac:cxnSpMk id="18" creationId="{67FEBDDF-68FE-F61E-0B10-AAEAF8108129}"/>
          </ac:cxnSpMkLst>
        </pc:cxnChg>
        <pc:cxnChg chg="add mod">
          <ac:chgData name="Srinivasan, Gokul" userId="6182f2da-c299-4e39-99e0-bc436cd54e1d" providerId="ADAL" clId="{0E26D2E2-C1C9-4B34-9919-ECB2C7C27159}" dt="2022-12-10T02:36:20.632" v="1000" actId="1076"/>
          <ac:cxnSpMkLst>
            <pc:docMk/>
            <pc:sldMk cId="1437909921" sldId="280"/>
            <ac:cxnSpMk id="19" creationId="{70C5C02C-7AE9-6DB0-C379-3A407D33AD91}"/>
          </ac:cxnSpMkLst>
        </pc:cxnChg>
        <pc:cxnChg chg="add mod">
          <ac:chgData name="Srinivasan, Gokul" userId="6182f2da-c299-4e39-99e0-bc436cd54e1d" providerId="ADAL" clId="{0E26D2E2-C1C9-4B34-9919-ECB2C7C27159}" dt="2022-12-10T02:36:31.202" v="1003" actId="1076"/>
          <ac:cxnSpMkLst>
            <pc:docMk/>
            <pc:sldMk cId="1437909921" sldId="280"/>
            <ac:cxnSpMk id="20" creationId="{0EE1031F-8E15-60FA-3694-B4F2605F9F62}"/>
          </ac:cxnSpMkLst>
        </pc:cxnChg>
        <pc:cxnChg chg="add mod">
          <ac:chgData name="Srinivasan, Gokul" userId="6182f2da-c299-4e39-99e0-bc436cd54e1d" providerId="ADAL" clId="{0E26D2E2-C1C9-4B34-9919-ECB2C7C27159}" dt="2022-12-10T02:37:50.220" v="1036" actId="1076"/>
          <ac:cxnSpMkLst>
            <pc:docMk/>
            <pc:sldMk cId="1437909921" sldId="280"/>
            <ac:cxnSpMk id="21" creationId="{04A2DBBF-3479-046E-3C7B-FDEB3664B286}"/>
          </ac:cxnSpMkLst>
        </pc:cxnChg>
        <pc:cxnChg chg="add mod">
          <ac:chgData name="Srinivasan, Gokul" userId="6182f2da-c299-4e39-99e0-bc436cd54e1d" providerId="ADAL" clId="{0E26D2E2-C1C9-4B34-9919-ECB2C7C27159}" dt="2022-12-10T02:37:53.122" v="1038" actId="1076"/>
          <ac:cxnSpMkLst>
            <pc:docMk/>
            <pc:sldMk cId="1437909921" sldId="280"/>
            <ac:cxnSpMk id="23" creationId="{8B67C132-3071-6F7D-DFE9-CB334B0B0E9C}"/>
          </ac:cxnSpMkLst>
        </pc:cxnChg>
        <pc:cxnChg chg="mod">
          <ac:chgData name="Srinivasan, Gokul" userId="6182f2da-c299-4e39-99e0-bc436cd54e1d" providerId="ADAL" clId="{0E26D2E2-C1C9-4B34-9919-ECB2C7C27159}" dt="2022-12-15T13:35:52.405" v="3040" actId="1038"/>
          <ac:cxnSpMkLst>
            <pc:docMk/>
            <pc:sldMk cId="1437909921" sldId="280"/>
            <ac:cxnSpMk id="46" creationId="{4CD0C85F-A3D8-1205-17A4-5E26FAC7C578}"/>
          </ac:cxnSpMkLst>
        </pc:cxnChg>
        <pc:cxnChg chg="mod">
          <ac:chgData name="Srinivasan, Gokul" userId="6182f2da-c299-4e39-99e0-bc436cd54e1d" providerId="ADAL" clId="{0E26D2E2-C1C9-4B34-9919-ECB2C7C27159}" dt="2022-12-15T13:35:58.361" v="3060" actId="1035"/>
          <ac:cxnSpMkLst>
            <pc:docMk/>
            <pc:sldMk cId="1437909921" sldId="280"/>
            <ac:cxnSpMk id="49" creationId="{7EB6707D-31F7-DE7B-4A01-C0DF466B1E39}"/>
          </ac:cxnSpMkLst>
        </pc:cxnChg>
      </pc:sldChg>
      <pc:sldChg chg="addSp delSp modSp mod">
        <pc:chgData name="Srinivasan, Gokul" userId="6182f2da-c299-4e39-99e0-bc436cd54e1d" providerId="ADAL" clId="{0E26D2E2-C1C9-4B34-9919-ECB2C7C27159}" dt="2022-12-09T19:33:15.458" v="761" actId="403"/>
        <pc:sldMkLst>
          <pc:docMk/>
          <pc:sldMk cId="461578775" sldId="284"/>
        </pc:sldMkLst>
        <pc:spChg chg="del">
          <ac:chgData name="Srinivasan, Gokul" userId="6182f2da-c299-4e39-99e0-bc436cd54e1d" providerId="ADAL" clId="{0E26D2E2-C1C9-4B34-9919-ECB2C7C27159}" dt="2022-12-09T19:29:42.914" v="729" actId="12084"/>
          <ac:spMkLst>
            <pc:docMk/>
            <pc:sldMk cId="461578775" sldId="284"/>
            <ac:spMk id="499719" creationId="{00000000-0000-0000-0000-000000000000}"/>
          </ac:spMkLst>
        </pc:spChg>
        <pc:graphicFrameChg chg="add mod modGraphic">
          <ac:chgData name="Srinivasan, Gokul" userId="6182f2da-c299-4e39-99e0-bc436cd54e1d" providerId="ADAL" clId="{0E26D2E2-C1C9-4B34-9919-ECB2C7C27159}" dt="2022-12-09T19:33:15.458" v="761" actId="403"/>
          <ac:graphicFrameMkLst>
            <pc:docMk/>
            <pc:sldMk cId="461578775" sldId="284"/>
            <ac:graphicFrameMk id="3" creationId="{4D3E59C1-5084-818D-A780-8C2ECF33550A}"/>
          </ac:graphicFrameMkLst>
        </pc:graphicFrameChg>
      </pc:sldChg>
      <pc:sldChg chg="addSp delSp modSp mod modNotesTx">
        <pc:chgData name="Srinivasan, Gokul" userId="6182f2da-c299-4e39-99e0-bc436cd54e1d" providerId="ADAL" clId="{0E26D2E2-C1C9-4B34-9919-ECB2C7C27159}" dt="2022-12-15T15:10:54.865" v="4012"/>
        <pc:sldMkLst>
          <pc:docMk/>
          <pc:sldMk cId="3682656664" sldId="287"/>
        </pc:sldMkLst>
        <pc:spChg chg="del mod">
          <ac:chgData name="Srinivasan, Gokul" userId="6182f2da-c299-4e39-99e0-bc436cd54e1d" providerId="ADAL" clId="{0E26D2E2-C1C9-4B34-9919-ECB2C7C27159}" dt="2022-12-15T14:29:06.908" v="3549" actId="478"/>
          <ac:spMkLst>
            <pc:docMk/>
            <pc:sldMk cId="3682656664" sldId="287"/>
            <ac:spMk id="5" creationId="{81F45B61-2BC3-C311-CE21-F3A862652050}"/>
          </ac:spMkLst>
        </pc:spChg>
        <pc:spChg chg="mod">
          <ac:chgData name="Srinivasan, Gokul" userId="6182f2da-c299-4e39-99e0-bc436cd54e1d" providerId="ADAL" clId="{0E26D2E2-C1C9-4B34-9919-ECB2C7C27159}" dt="2022-12-15T14:24:02.585" v="3164" actId="20577"/>
          <ac:spMkLst>
            <pc:docMk/>
            <pc:sldMk cId="3682656664" sldId="287"/>
            <ac:spMk id="499718" creationId="{00000000-0000-0000-0000-000000000000}"/>
          </ac:spMkLst>
        </pc:spChg>
        <pc:spChg chg="del mod">
          <ac:chgData name="Srinivasan, Gokul" userId="6182f2da-c299-4e39-99e0-bc436cd54e1d" providerId="ADAL" clId="{0E26D2E2-C1C9-4B34-9919-ECB2C7C27159}" dt="2022-12-15T14:26:35.059" v="3172" actId="12084"/>
          <ac:spMkLst>
            <pc:docMk/>
            <pc:sldMk cId="3682656664" sldId="287"/>
            <ac:spMk id="499719" creationId="{00000000-0000-0000-0000-000000000000}"/>
          </ac:spMkLst>
        </pc:spChg>
        <pc:graphicFrameChg chg="add mod">
          <ac:chgData name="Srinivasan, Gokul" userId="6182f2da-c299-4e39-99e0-bc436cd54e1d" providerId="ADAL" clId="{0E26D2E2-C1C9-4B34-9919-ECB2C7C27159}" dt="2022-12-15T14:34:22.025" v="3733" actId="13782"/>
          <ac:graphicFrameMkLst>
            <pc:docMk/>
            <pc:sldMk cId="3682656664" sldId="287"/>
            <ac:graphicFrameMk id="2" creationId="{F0996390-C82F-C442-FC95-B42D77C609BD}"/>
          </ac:graphicFrameMkLst>
        </pc:graphicFrameChg>
        <pc:picChg chg="del">
          <ac:chgData name="Srinivasan, Gokul" userId="6182f2da-c299-4e39-99e0-bc436cd54e1d" providerId="ADAL" clId="{0E26D2E2-C1C9-4B34-9919-ECB2C7C27159}" dt="2022-12-15T14:29:02.801" v="3547" actId="478"/>
          <ac:picMkLst>
            <pc:docMk/>
            <pc:sldMk cId="3682656664" sldId="287"/>
            <ac:picMk id="3" creationId="{607D53AB-AB7E-A970-8034-5F0CC8828A34}"/>
          </ac:picMkLst>
        </pc:picChg>
      </pc:sldChg>
      <pc:sldChg chg="del">
        <pc:chgData name="Srinivasan, Gokul" userId="6182f2da-c299-4e39-99e0-bc436cd54e1d" providerId="ADAL" clId="{0E26D2E2-C1C9-4B34-9919-ECB2C7C27159}" dt="2022-12-15T12:41:58.271" v="2952" actId="47"/>
        <pc:sldMkLst>
          <pc:docMk/>
          <pc:sldMk cId="3881716661" sldId="288"/>
        </pc:sldMkLst>
      </pc:sldChg>
      <pc:sldChg chg="modSp mod">
        <pc:chgData name="Srinivasan, Gokul" userId="6182f2da-c299-4e39-99e0-bc436cd54e1d" providerId="ADAL" clId="{0E26D2E2-C1C9-4B34-9919-ECB2C7C27159}" dt="2022-12-16T02:07:10.716" v="4018" actId="14100"/>
        <pc:sldMkLst>
          <pc:docMk/>
          <pc:sldMk cId="4176144719" sldId="289"/>
        </pc:sldMkLst>
        <pc:graphicFrameChg chg="mod">
          <ac:chgData name="Srinivasan, Gokul" userId="6182f2da-c299-4e39-99e0-bc436cd54e1d" providerId="ADAL" clId="{0E26D2E2-C1C9-4B34-9919-ECB2C7C27159}" dt="2022-12-16T02:07:10.716" v="4018" actId="14100"/>
          <ac:graphicFrameMkLst>
            <pc:docMk/>
            <pc:sldMk cId="4176144719" sldId="289"/>
            <ac:graphicFrameMk id="3" creationId="{2A6A568E-669B-D61C-9FE4-FEBC93A2AB20}"/>
          </ac:graphicFrameMkLst>
        </pc:graphicFrameChg>
      </pc:sldChg>
      <pc:sldChg chg="addSp modSp new modAnim">
        <pc:chgData name="Srinivasan, Gokul" userId="6182f2da-c299-4e39-99e0-bc436cd54e1d" providerId="ADAL" clId="{0E26D2E2-C1C9-4B34-9919-ECB2C7C27159}" dt="2022-12-15T08:53:46.284" v="1069"/>
        <pc:sldMkLst>
          <pc:docMk/>
          <pc:sldMk cId="3738803196" sldId="291"/>
        </pc:sldMkLst>
        <pc:picChg chg="add mod">
          <ac:chgData name="Srinivasan, Gokul" userId="6182f2da-c299-4e39-99e0-bc436cd54e1d" providerId="ADAL" clId="{0E26D2E2-C1C9-4B34-9919-ECB2C7C27159}" dt="2022-12-15T08:53:46.284" v="1069"/>
          <ac:picMkLst>
            <pc:docMk/>
            <pc:sldMk cId="3738803196" sldId="291"/>
            <ac:picMk id="6" creationId="{4170DC3A-2C56-D13B-3E36-99E06F423206}"/>
          </ac:picMkLst>
        </pc:picChg>
      </pc:sldChg>
      <pc:sldChg chg="addSp delSp modSp new mod ord delAnim modAnim modNotesTx">
        <pc:chgData name="Srinivasan, Gokul" userId="6182f2da-c299-4e39-99e0-bc436cd54e1d" providerId="ADAL" clId="{0E26D2E2-C1C9-4B34-9919-ECB2C7C27159}" dt="2022-12-16T03:12:38.731" v="4062" actId="1036"/>
        <pc:sldMkLst>
          <pc:docMk/>
          <pc:sldMk cId="500422831" sldId="292"/>
        </pc:sldMkLst>
        <pc:spChg chg="del">
          <ac:chgData name="Srinivasan, Gokul" userId="6182f2da-c299-4e39-99e0-bc436cd54e1d" providerId="ADAL" clId="{0E26D2E2-C1C9-4B34-9919-ECB2C7C27159}" dt="2022-12-15T09:05:44.443" v="1073"/>
          <ac:spMkLst>
            <pc:docMk/>
            <pc:sldMk cId="500422831" sldId="292"/>
            <ac:spMk id="3" creationId="{2943EF63-42BA-235D-1C22-6B76D934BFC7}"/>
          </ac:spMkLst>
        </pc:spChg>
        <pc:spChg chg="add del mod">
          <ac:chgData name="Srinivasan, Gokul" userId="6182f2da-c299-4e39-99e0-bc436cd54e1d" providerId="ADAL" clId="{0E26D2E2-C1C9-4B34-9919-ECB2C7C27159}" dt="2022-12-15T09:20:37.836" v="1084"/>
          <ac:spMkLst>
            <pc:docMk/>
            <pc:sldMk cId="500422831" sldId="292"/>
            <ac:spMk id="9" creationId="{0E0CB97D-7879-8853-A429-A4CE46DA4CD0}"/>
          </ac:spMkLst>
        </pc:spChg>
        <pc:graphicFrameChg chg="add del mod">
          <ac:chgData name="Srinivasan, Gokul" userId="6182f2da-c299-4e39-99e0-bc436cd54e1d" providerId="ADAL" clId="{0E26D2E2-C1C9-4B34-9919-ECB2C7C27159}" dt="2022-12-15T09:13:03.502" v="1082" actId="478"/>
          <ac:graphicFrameMkLst>
            <pc:docMk/>
            <pc:sldMk cId="500422831" sldId="292"/>
            <ac:graphicFrameMk id="7" creationId="{74FA1708-38AB-8DA7-D751-FE30E7E14765}"/>
          </ac:graphicFrameMkLst>
        </pc:graphicFrameChg>
        <pc:picChg chg="add del mod">
          <ac:chgData name="Srinivasan, Gokul" userId="6182f2da-c299-4e39-99e0-bc436cd54e1d" providerId="ADAL" clId="{0E26D2E2-C1C9-4B34-9919-ECB2C7C27159}" dt="2022-12-15T09:20:12.212" v="1083" actId="478"/>
          <ac:picMkLst>
            <pc:docMk/>
            <pc:sldMk cId="500422831" sldId="292"/>
            <ac:picMk id="6" creationId="{03F31579-AA05-CF54-BEE0-2373B1449F0C}"/>
          </ac:picMkLst>
        </pc:picChg>
        <pc:picChg chg="add mod">
          <ac:chgData name="Srinivasan, Gokul" userId="6182f2da-c299-4e39-99e0-bc436cd54e1d" providerId="ADAL" clId="{0E26D2E2-C1C9-4B34-9919-ECB2C7C27159}" dt="2022-12-16T03:12:38.731" v="4062" actId="1036"/>
          <ac:picMkLst>
            <pc:docMk/>
            <pc:sldMk cId="500422831" sldId="292"/>
            <ac:picMk id="10" creationId="{4305ADE6-55D5-5436-D695-17958D1521D0}"/>
          </ac:picMkLst>
        </pc:picChg>
      </pc:sldChg>
      <pc:sldChg chg="modSp mod">
        <pc:chgData name="Srinivasan, Gokul" userId="6182f2da-c299-4e39-99e0-bc436cd54e1d" providerId="ADAL" clId="{0E26D2E2-C1C9-4B34-9919-ECB2C7C27159}" dt="2022-12-15T13:34:10.652" v="3005" actId="1076"/>
        <pc:sldMkLst>
          <pc:docMk/>
          <pc:sldMk cId="2361854799" sldId="297"/>
        </pc:sldMkLst>
        <pc:spChg chg="mod">
          <ac:chgData name="Srinivasan, Gokul" userId="6182f2da-c299-4e39-99e0-bc436cd54e1d" providerId="ADAL" clId="{0E26D2E2-C1C9-4B34-9919-ECB2C7C27159}" dt="2022-12-15T13:34:10.652" v="3005" actId="1076"/>
          <ac:spMkLst>
            <pc:docMk/>
            <pc:sldMk cId="2361854799" sldId="297"/>
            <ac:spMk id="18" creationId="{9184F7C7-4100-7E9B-7363-64FCF546664F}"/>
          </ac:spMkLst>
        </pc:spChg>
        <pc:spChg chg="mod">
          <ac:chgData name="Srinivasan, Gokul" userId="6182f2da-c299-4e39-99e0-bc436cd54e1d" providerId="ADAL" clId="{0E26D2E2-C1C9-4B34-9919-ECB2C7C27159}" dt="2022-12-15T13:34:10.652" v="3005" actId="1076"/>
          <ac:spMkLst>
            <pc:docMk/>
            <pc:sldMk cId="2361854799" sldId="297"/>
            <ac:spMk id="19" creationId="{855827AE-3B6B-2649-90F3-FF472FB0631B}"/>
          </ac:spMkLst>
        </pc:spChg>
      </pc:sldChg>
      <pc:sldChg chg="modSp new del mod">
        <pc:chgData name="Srinivasan, Gokul" userId="6182f2da-c299-4e39-99e0-bc436cd54e1d" providerId="ADAL" clId="{0E26D2E2-C1C9-4B34-9919-ECB2C7C27159}" dt="2022-12-15T10:54:43.666" v="2799" actId="47"/>
        <pc:sldMkLst>
          <pc:docMk/>
          <pc:sldMk cId="3330631241" sldId="298"/>
        </pc:sldMkLst>
        <pc:spChg chg="mod">
          <ac:chgData name="Srinivasan, Gokul" userId="6182f2da-c299-4e39-99e0-bc436cd54e1d" providerId="ADAL" clId="{0E26D2E2-C1C9-4B34-9919-ECB2C7C27159}" dt="2022-12-15T10:51:09.798" v="2795" actId="20577"/>
          <ac:spMkLst>
            <pc:docMk/>
            <pc:sldMk cId="3330631241" sldId="298"/>
            <ac:spMk id="2" creationId="{A9621975-E77D-1AA5-B594-957612D080A6}"/>
          </ac:spMkLst>
        </pc:spChg>
      </pc:sldChg>
      <pc:sldChg chg="addSp delSp modSp add mod modNotesTx">
        <pc:chgData name="Srinivasan, Gokul" userId="6182f2da-c299-4e39-99e0-bc436cd54e1d" providerId="ADAL" clId="{0E26D2E2-C1C9-4B34-9919-ECB2C7C27159}" dt="2022-12-15T15:10:32.673" v="4000" actId="20577"/>
        <pc:sldMkLst>
          <pc:docMk/>
          <pc:sldMk cId="3944094530" sldId="298"/>
        </pc:sldMkLst>
        <pc:spChg chg="del">
          <ac:chgData name="Srinivasan, Gokul" userId="6182f2da-c299-4e39-99e0-bc436cd54e1d" providerId="ADAL" clId="{0E26D2E2-C1C9-4B34-9919-ECB2C7C27159}" dt="2022-12-15T11:03:47.112" v="2820" actId="478"/>
          <ac:spMkLst>
            <pc:docMk/>
            <pc:sldMk cId="3944094530" sldId="298"/>
            <ac:spMk id="9" creationId="{B7B79E07-1F0C-4679-BAE1-95D7D98F50B3}"/>
          </ac:spMkLst>
        </pc:spChg>
        <pc:spChg chg="add del mod">
          <ac:chgData name="Srinivasan, Gokul" userId="6182f2da-c299-4e39-99e0-bc436cd54e1d" providerId="ADAL" clId="{0E26D2E2-C1C9-4B34-9919-ECB2C7C27159}" dt="2022-12-15T11:04:01.235" v="2822" actId="12788"/>
          <ac:spMkLst>
            <pc:docMk/>
            <pc:sldMk cId="3944094530" sldId="298"/>
            <ac:spMk id="12" creationId="{0853C276-A46F-22FE-D631-ED0F8F08DA64}"/>
          </ac:spMkLst>
        </pc:spChg>
        <pc:spChg chg="mod">
          <ac:chgData name="Srinivasan, Gokul" userId="6182f2da-c299-4e39-99e0-bc436cd54e1d" providerId="ADAL" clId="{0E26D2E2-C1C9-4B34-9919-ECB2C7C27159}" dt="2022-12-15T11:04:01.235" v="2822" actId="12788"/>
          <ac:spMkLst>
            <pc:docMk/>
            <pc:sldMk cId="3944094530" sldId="298"/>
            <ac:spMk id="499718" creationId="{00000000-0000-0000-0000-000000000000}"/>
          </ac:spMkLst>
        </pc:spChg>
        <pc:picChg chg="del">
          <ac:chgData name="Srinivasan, Gokul" userId="6182f2da-c299-4e39-99e0-bc436cd54e1d" providerId="ADAL" clId="{0E26D2E2-C1C9-4B34-9919-ECB2C7C27159}" dt="2022-12-15T11:03:47.112" v="2820" actId="478"/>
          <ac:picMkLst>
            <pc:docMk/>
            <pc:sldMk cId="3944094530" sldId="298"/>
            <ac:picMk id="6" creationId="{3A0C72EC-D8BA-C18D-E290-90F92CBD3E3F}"/>
          </ac:picMkLst>
        </pc:picChg>
        <pc:picChg chg="add del mod">
          <ac:chgData name="Srinivasan, Gokul" userId="6182f2da-c299-4e39-99e0-bc436cd54e1d" providerId="ADAL" clId="{0E26D2E2-C1C9-4B34-9919-ECB2C7C27159}" dt="2022-12-15T11:05:11.173" v="2931" actId="1076"/>
          <ac:picMkLst>
            <pc:docMk/>
            <pc:sldMk cId="3944094530" sldId="298"/>
            <ac:picMk id="11" creationId="{173CCA45-585E-A8B6-8C02-55ECE95B104E}"/>
          </ac:picMkLst>
        </pc:picChg>
      </pc:sldChg>
      <pc:sldChg chg="new del">
        <pc:chgData name="Srinivasan, Gokul" userId="6182f2da-c299-4e39-99e0-bc436cd54e1d" providerId="ADAL" clId="{0E26D2E2-C1C9-4B34-9919-ECB2C7C27159}" dt="2022-12-15T10:52:21.502" v="2797" actId="47"/>
        <pc:sldMkLst>
          <pc:docMk/>
          <pc:sldMk cId="1207572491" sldId="299"/>
        </pc:sldMkLst>
      </pc:sldChg>
      <pc:sldChg chg="addSp delSp modSp add mod modNotesTx">
        <pc:chgData name="Srinivasan, Gokul" userId="6182f2da-c299-4e39-99e0-bc436cd54e1d" providerId="ADAL" clId="{0E26D2E2-C1C9-4B34-9919-ECB2C7C27159}" dt="2022-12-15T15:10:36.796" v="4006" actId="20577"/>
        <pc:sldMkLst>
          <pc:docMk/>
          <pc:sldMk cId="3184864436" sldId="301"/>
        </pc:sldMkLst>
        <pc:spChg chg="mod">
          <ac:chgData name="Srinivasan, Gokul" userId="6182f2da-c299-4e39-99e0-bc436cd54e1d" providerId="ADAL" clId="{0E26D2E2-C1C9-4B34-9919-ECB2C7C27159}" dt="2022-12-15T11:30:36.741" v="2949" actId="20577"/>
          <ac:spMkLst>
            <pc:docMk/>
            <pc:sldMk cId="3184864436" sldId="301"/>
            <ac:spMk id="12" creationId="{0853C276-A46F-22FE-D631-ED0F8F08DA64}"/>
          </ac:spMkLst>
        </pc:spChg>
        <pc:picChg chg="add mod modCrop">
          <ac:chgData name="Srinivasan, Gokul" userId="6182f2da-c299-4e39-99e0-bc436cd54e1d" providerId="ADAL" clId="{0E26D2E2-C1C9-4B34-9919-ECB2C7C27159}" dt="2022-12-15T13:24:03.661" v="2959" actId="1076"/>
          <ac:picMkLst>
            <pc:docMk/>
            <pc:sldMk cId="3184864436" sldId="301"/>
            <ac:picMk id="3" creationId="{4B144B1F-C82A-A86D-3D08-318227D78CE9}"/>
          </ac:picMkLst>
        </pc:picChg>
        <pc:picChg chg="del">
          <ac:chgData name="Srinivasan, Gokul" userId="6182f2da-c299-4e39-99e0-bc436cd54e1d" providerId="ADAL" clId="{0E26D2E2-C1C9-4B34-9919-ECB2C7C27159}" dt="2022-12-15T11:30:00.540" v="2933" actId="478"/>
          <ac:picMkLst>
            <pc:docMk/>
            <pc:sldMk cId="3184864436" sldId="301"/>
            <ac:picMk id="11" creationId="{173CCA45-585E-A8B6-8C02-55ECE95B104E}"/>
          </ac:picMkLst>
        </pc:picChg>
      </pc:sldChg>
      <pc:sldChg chg="addSp delSp modSp new mod modNotesTx">
        <pc:chgData name="Srinivasan, Gokul" userId="6182f2da-c299-4e39-99e0-bc436cd54e1d" providerId="ADAL" clId="{0E26D2E2-C1C9-4B34-9919-ECB2C7C27159}" dt="2022-12-15T15:10:43.607" v="4008"/>
        <pc:sldMkLst>
          <pc:docMk/>
          <pc:sldMk cId="2377096539" sldId="309"/>
        </pc:sldMkLst>
        <pc:spChg chg="del">
          <ac:chgData name="Srinivasan, Gokul" userId="6182f2da-c299-4e39-99e0-bc436cd54e1d" providerId="ADAL" clId="{0E26D2E2-C1C9-4B34-9919-ECB2C7C27159}" dt="2022-12-15T12:42:14.195" v="2956" actId="478"/>
          <ac:spMkLst>
            <pc:docMk/>
            <pc:sldMk cId="2377096539" sldId="309"/>
            <ac:spMk id="2" creationId="{3ED51D93-C607-F91D-6436-F6F5E906A0B1}"/>
          </ac:spMkLst>
        </pc:spChg>
        <pc:spChg chg="del">
          <ac:chgData name="Srinivasan, Gokul" userId="6182f2da-c299-4e39-99e0-bc436cd54e1d" providerId="ADAL" clId="{0E26D2E2-C1C9-4B34-9919-ECB2C7C27159}" dt="2022-12-15T12:42:11.102" v="2954" actId="478"/>
          <ac:spMkLst>
            <pc:docMk/>
            <pc:sldMk cId="2377096539" sldId="309"/>
            <ac:spMk id="3" creationId="{5D49D180-9711-76F8-C2D4-A1ED82DC7CC6}"/>
          </ac:spMkLst>
        </pc:spChg>
        <pc:spChg chg="del">
          <ac:chgData name="Srinivasan, Gokul" userId="6182f2da-c299-4e39-99e0-bc436cd54e1d" providerId="ADAL" clId="{0E26D2E2-C1C9-4B34-9919-ECB2C7C27159}" dt="2022-12-15T12:42:12.313" v="2955" actId="478"/>
          <ac:spMkLst>
            <pc:docMk/>
            <pc:sldMk cId="2377096539" sldId="309"/>
            <ac:spMk id="4" creationId="{57088CB7-3FF9-847B-AA1D-C4CB69C5DC6F}"/>
          </ac:spMkLst>
        </pc:spChg>
        <pc:picChg chg="add mod">
          <ac:chgData name="Srinivasan, Gokul" userId="6182f2da-c299-4e39-99e0-bc436cd54e1d" providerId="ADAL" clId="{0E26D2E2-C1C9-4B34-9919-ECB2C7C27159}" dt="2022-12-15T13:25:10.420" v="2962" actId="14100"/>
          <ac:picMkLst>
            <pc:docMk/>
            <pc:sldMk cId="2377096539" sldId="309"/>
            <ac:picMk id="1026" creationId="{91A7BC59-9A2C-B54F-DD5A-0C700A1C1EE6}"/>
          </ac:picMkLst>
        </pc:picChg>
      </pc:sldChg>
      <pc:sldChg chg="addSp delSp modSp new mod modClrScheme chgLayout modNotesTx">
        <pc:chgData name="Srinivasan, Gokul" userId="6182f2da-c299-4e39-99e0-bc436cd54e1d" providerId="ADAL" clId="{0E26D2E2-C1C9-4B34-9919-ECB2C7C27159}" dt="2022-12-15T15:10:51.618" v="4011"/>
        <pc:sldMkLst>
          <pc:docMk/>
          <pc:sldMk cId="2523089122" sldId="311"/>
        </pc:sldMkLst>
        <pc:spChg chg="mod">
          <ac:chgData name="Srinivasan, Gokul" userId="6182f2da-c299-4e39-99e0-bc436cd54e1d" providerId="ADAL" clId="{0E26D2E2-C1C9-4B34-9919-ECB2C7C27159}" dt="2022-12-15T14:23:20.771" v="3140" actId="26606"/>
          <ac:spMkLst>
            <pc:docMk/>
            <pc:sldMk cId="2523089122" sldId="311"/>
            <ac:spMk id="2" creationId="{C1522634-D3F4-8331-AD27-8519F128EE59}"/>
          </ac:spMkLst>
        </pc:spChg>
        <pc:spChg chg="del">
          <ac:chgData name="Srinivasan, Gokul" userId="6182f2da-c299-4e39-99e0-bc436cd54e1d" providerId="ADAL" clId="{0E26D2E2-C1C9-4B34-9919-ECB2C7C27159}" dt="2022-12-15T14:09:37.802" v="3111" actId="478"/>
          <ac:spMkLst>
            <pc:docMk/>
            <pc:sldMk cId="2523089122" sldId="311"/>
            <ac:spMk id="3" creationId="{CB199061-5A83-F7E1-A825-8DF65DAC5374}"/>
          </ac:spMkLst>
        </pc:spChg>
        <pc:spChg chg="del">
          <ac:chgData name="Srinivasan, Gokul" userId="6182f2da-c299-4e39-99e0-bc436cd54e1d" providerId="ADAL" clId="{0E26D2E2-C1C9-4B34-9919-ECB2C7C27159}" dt="2022-12-15T14:09:34.545" v="3110" actId="478"/>
          <ac:spMkLst>
            <pc:docMk/>
            <pc:sldMk cId="2523089122" sldId="311"/>
            <ac:spMk id="4" creationId="{2CC6EDC5-6DFE-0B9C-3CD8-DC94357BAC9A}"/>
          </ac:spMkLst>
        </pc:spChg>
        <pc:spChg chg="mod">
          <ac:chgData name="Srinivasan, Gokul" userId="6182f2da-c299-4e39-99e0-bc436cd54e1d" providerId="ADAL" clId="{0E26D2E2-C1C9-4B34-9919-ECB2C7C27159}" dt="2022-12-15T14:23:20.771" v="3140" actId="26606"/>
          <ac:spMkLst>
            <pc:docMk/>
            <pc:sldMk cId="2523089122" sldId="311"/>
            <ac:spMk id="5" creationId="{4953459C-516C-9B2D-4997-869B72CD5258}"/>
          </ac:spMkLst>
        </pc:spChg>
        <pc:spChg chg="del">
          <ac:chgData name="Srinivasan, Gokul" userId="6182f2da-c299-4e39-99e0-bc436cd54e1d" providerId="ADAL" clId="{0E26D2E2-C1C9-4B34-9919-ECB2C7C27159}" dt="2022-12-15T14:22:42.207" v="3136" actId="26606"/>
          <ac:spMkLst>
            <pc:docMk/>
            <pc:sldMk cId="2523089122" sldId="311"/>
            <ac:spMk id="6" creationId="{C4DE7B71-3D4D-7C36-2746-6CEC185066C2}"/>
          </ac:spMkLst>
        </pc:spChg>
        <pc:spChg chg="add del mod">
          <ac:chgData name="Srinivasan, Gokul" userId="6182f2da-c299-4e39-99e0-bc436cd54e1d" providerId="ADAL" clId="{0E26D2E2-C1C9-4B34-9919-ECB2C7C27159}" dt="2022-12-15T14:22:48.453" v="3137" actId="478"/>
          <ac:spMkLst>
            <pc:docMk/>
            <pc:sldMk cId="2523089122" sldId="311"/>
            <ac:spMk id="15" creationId="{93F3D7A3-0A6D-2CCF-6985-50A0E3930A25}"/>
          </ac:spMkLst>
        </pc:spChg>
        <pc:spChg chg="add del mod">
          <ac:chgData name="Srinivasan, Gokul" userId="6182f2da-c299-4e39-99e0-bc436cd54e1d" providerId="ADAL" clId="{0E26D2E2-C1C9-4B34-9919-ECB2C7C27159}" dt="2022-12-15T14:23:20.771" v="3140" actId="26606"/>
          <ac:spMkLst>
            <pc:docMk/>
            <pc:sldMk cId="2523089122" sldId="311"/>
            <ac:spMk id="17" creationId="{1A212CF1-A4E7-F287-0869-976983C05626}"/>
          </ac:spMkLst>
        </pc:spChg>
        <pc:spChg chg="add mod">
          <ac:chgData name="Srinivasan, Gokul" userId="6182f2da-c299-4e39-99e0-bc436cd54e1d" providerId="ADAL" clId="{0E26D2E2-C1C9-4B34-9919-ECB2C7C27159}" dt="2022-12-15T14:23:20.771" v="3140" actId="26606"/>
          <ac:spMkLst>
            <pc:docMk/>
            <pc:sldMk cId="2523089122" sldId="311"/>
            <ac:spMk id="22" creationId="{F0B2A6CE-E8C7-90E6-9C90-5655B8C72E27}"/>
          </ac:spMkLst>
        </pc:spChg>
        <pc:graphicFrameChg chg="add del mod modGraphic">
          <ac:chgData name="Srinivasan, Gokul" userId="6182f2da-c299-4e39-99e0-bc436cd54e1d" providerId="ADAL" clId="{0E26D2E2-C1C9-4B34-9919-ECB2C7C27159}" dt="2022-12-15T14:12:47.138" v="3120" actId="478"/>
          <ac:graphicFrameMkLst>
            <pc:docMk/>
            <pc:sldMk cId="2523089122" sldId="311"/>
            <ac:graphicFrameMk id="7" creationId="{8C15D52C-AAAC-F579-B53E-09C16DCB7C61}"/>
          </ac:graphicFrameMkLst>
        </pc:graphicFrameChg>
        <pc:graphicFrameChg chg="add del modGraphic">
          <ac:chgData name="Srinivasan, Gokul" userId="6182f2da-c299-4e39-99e0-bc436cd54e1d" providerId="ADAL" clId="{0E26D2E2-C1C9-4B34-9919-ECB2C7C27159}" dt="2022-12-15T14:17:11.462" v="3122" actId="478"/>
          <ac:graphicFrameMkLst>
            <pc:docMk/>
            <pc:sldMk cId="2523089122" sldId="311"/>
            <ac:graphicFrameMk id="8" creationId="{1E3238A2-1247-1736-0C7F-0D505AE5C0C7}"/>
          </ac:graphicFrameMkLst>
        </pc:graphicFrameChg>
        <pc:graphicFrameChg chg="add del mod modGraphic">
          <ac:chgData name="Srinivasan, Gokul" userId="6182f2da-c299-4e39-99e0-bc436cd54e1d" providerId="ADAL" clId="{0E26D2E2-C1C9-4B34-9919-ECB2C7C27159}" dt="2022-12-15T14:21:44.807" v="3130" actId="478"/>
          <ac:graphicFrameMkLst>
            <pc:docMk/>
            <pc:sldMk cId="2523089122" sldId="311"/>
            <ac:graphicFrameMk id="9" creationId="{123DF56D-EB51-0327-B809-882DCB5EFC9C}"/>
          </ac:graphicFrameMkLst>
        </pc:graphicFrameChg>
        <pc:graphicFrameChg chg="add mod modGraphic">
          <ac:chgData name="Srinivasan, Gokul" userId="6182f2da-c299-4e39-99e0-bc436cd54e1d" providerId="ADAL" clId="{0E26D2E2-C1C9-4B34-9919-ECB2C7C27159}" dt="2022-12-15T14:32:53.485" v="3732" actId="13782"/>
          <ac:graphicFrameMkLst>
            <pc:docMk/>
            <pc:sldMk cId="2523089122" sldId="311"/>
            <ac:graphicFrameMk id="10" creationId="{A8CB1E35-D693-21C9-61C9-3B84829CF26C}"/>
          </ac:graphicFrameMkLst>
        </pc:graphicFrameChg>
      </pc:sldChg>
      <pc:sldChg chg="addSp modSp mod">
        <pc:chgData name="Srinivasan, Gokul" userId="6182f2da-c299-4e39-99e0-bc436cd54e1d" providerId="ADAL" clId="{0E26D2E2-C1C9-4B34-9919-ECB2C7C27159}" dt="2022-12-16T02:34:50.748" v="4054" actId="20577"/>
        <pc:sldMkLst>
          <pc:docMk/>
          <pc:sldMk cId="1335818384" sldId="319"/>
        </pc:sldMkLst>
        <pc:spChg chg="mod">
          <ac:chgData name="Srinivasan, Gokul" userId="6182f2da-c299-4e39-99e0-bc436cd54e1d" providerId="ADAL" clId="{0E26D2E2-C1C9-4B34-9919-ECB2C7C27159}" dt="2022-12-16T02:32:08.628" v="4023" actId="20577"/>
          <ac:spMkLst>
            <pc:docMk/>
            <pc:sldMk cId="1335818384" sldId="319"/>
            <ac:spMk id="3" creationId="{29DB991E-8FDA-A3A0-EE4B-DEB1D0AAADC7}"/>
          </ac:spMkLst>
        </pc:spChg>
        <pc:spChg chg="mod">
          <ac:chgData name="Srinivasan, Gokul" userId="6182f2da-c299-4e39-99e0-bc436cd54e1d" providerId="ADAL" clId="{0E26D2E2-C1C9-4B34-9919-ECB2C7C27159}" dt="2022-12-16T02:34:50.748" v="4054" actId="20577"/>
          <ac:spMkLst>
            <pc:docMk/>
            <pc:sldMk cId="1335818384" sldId="319"/>
            <ac:spMk id="499718" creationId="{00000000-0000-0000-0000-000000000000}"/>
          </ac:spMkLst>
        </pc:spChg>
        <pc:picChg chg="mod">
          <ac:chgData name="Srinivasan, Gokul" userId="6182f2da-c299-4e39-99e0-bc436cd54e1d" providerId="ADAL" clId="{0E26D2E2-C1C9-4B34-9919-ECB2C7C27159}" dt="2022-12-16T02:33:51.383" v="4039" actId="1076"/>
          <ac:picMkLst>
            <pc:docMk/>
            <pc:sldMk cId="1335818384" sldId="319"/>
            <ac:picMk id="8" creationId="{57BBB5EB-7090-367F-B7E2-D3BBBA53124F}"/>
          </ac:picMkLst>
        </pc:picChg>
        <pc:picChg chg="mod">
          <ac:chgData name="Srinivasan, Gokul" userId="6182f2da-c299-4e39-99e0-bc436cd54e1d" providerId="ADAL" clId="{0E26D2E2-C1C9-4B34-9919-ECB2C7C27159}" dt="2022-12-16T02:33:46.735" v="4038" actId="1076"/>
          <ac:picMkLst>
            <pc:docMk/>
            <pc:sldMk cId="1335818384" sldId="319"/>
            <ac:picMk id="17" creationId="{A707363E-3E49-F78A-6404-7B9369C6AD2D}"/>
          </ac:picMkLst>
        </pc:picChg>
        <pc:cxnChg chg="mod ord">
          <ac:chgData name="Srinivasan, Gokul" userId="6182f2da-c299-4e39-99e0-bc436cd54e1d" providerId="ADAL" clId="{0E26D2E2-C1C9-4B34-9919-ECB2C7C27159}" dt="2022-12-16T02:32:00.724" v="4022" actId="14100"/>
          <ac:cxnSpMkLst>
            <pc:docMk/>
            <pc:sldMk cId="1335818384" sldId="319"/>
            <ac:cxnSpMk id="2" creationId="{C13B894F-24C9-24BE-4989-FB2C24AF29BF}"/>
          </ac:cxnSpMkLst>
        </pc:cxnChg>
        <pc:cxnChg chg="add mod">
          <ac:chgData name="Srinivasan, Gokul" userId="6182f2da-c299-4e39-99e0-bc436cd54e1d" providerId="ADAL" clId="{0E26D2E2-C1C9-4B34-9919-ECB2C7C27159}" dt="2022-12-16T02:32:20.915" v="4027" actId="14100"/>
          <ac:cxnSpMkLst>
            <pc:docMk/>
            <pc:sldMk cId="1335818384" sldId="319"/>
            <ac:cxnSpMk id="18" creationId="{4077991A-F0DA-F347-82C8-EB564E495E5D}"/>
          </ac:cxnSpMkLst>
        </pc:cxnChg>
      </pc:sldChg>
      <pc:sldChg chg="addSp delSp modSp mod">
        <pc:chgData name="Srinivasan, Gokul" userId="6182f2da-c299-4e39-99e0-bc436cd54e1d" providerId="ADAL" clId="{0E26D2E2-C1C9-4B34-9919-ECB2C7C27159}" dt="2022-12-16T02:34:57.997" v="4058" actId="20577"/>
        <pc:sldMkLst>
          <pc:docMk/>
          <pc:sldMk cId="1568634100" sldId="320"/>
        </pc:sldMkLst>
        <pc:spChg chg="mod">
          <ac:chgData name="Srinivasan, Gokul" userId="6182f2da-c299-4e39-99e0-bc436cd54e1d" providerId="ADAL" clId="{0E26D2E2-C1C9-4B34-9919-ECB2C7C27159}" dt="2022-12-16T02:34:57.997" v="4058" actId="20577"/>
          <ac:spMkLst>
            <pc:docMk/>
            <pc:sldMk cId="1568634100" sldId="320"/>
            <ac:spMk id="499718" creationId="{00000000-0000-0000-0000-000000000000}"/>
          </ac:spMkLst>
        </pc:spChg>
        <pc:picChg chg="mod">
          <ac:chgData name="Srinivasan, Gokul" userId="6182f2da-c299-4e39-99e0-bc436cd54e1d" providerId="ADAL" clId="{0E26D2E2-C1C9-4B34-9919-ECB2C7C27159}" dt="2022-12-16T02:33:38.763" v="4037" actId="1076"/>
          <ac:picMkLst>
            <pc:docMk/>
            <pc:sldMk cId="1568634100" sldId="320"/>
            <ac:picMk id="16" creationId="{AFB6CE28-D3F5-6760-56BC-B7C22574407C}"/>
          </ac:picMkLst>
        </pc:picChg>
        <pc:picChg chg="mod">
          <ac:chgData name="Srinivasan, Gokul" userId="6182f2da-c299-4e39-99e0-bc436cd54e1d" providerId="ADAL" clId="{0E26D2E2-C1C9-4B34-9919-ECB2C7C27159}" dt="2022-12-16T02:32:47.577" v="4030" actId="1076"/>
          <ac:picMkLst>
            <pc:docMk/>
            <pc:sldMk cId="1568634100" sldId="320"/>
            <ac:picMk id="17" creationId="{0017A0F1-7BAE-230A-10AF-BD9818B0752C}"/>
          </ac:picMkLst>
        </pc:picChg>
        <pc:cxnChg chg="ord">
          <ac:chgData name="Srinivasan, Gokul" userId="6182f2da-c299-4e39-99e0-bc436cd54e1d" providerId="ADAL" clId="{0E26D2E2-C1C9-4B34-9919-ECB2C7C27159}" dt="2022-12-16T02:33:01.225" v="4031" actId="166"/>
          <ac:cxnSpMkLst>
            <pc:docMk/>
            <pc:sldMk cId="1568634100" sldId="320"/>
            <ac:cxnSpMk id="2" creationId="{C13B894F-24C9-24BE-4989-FB2C24AF29BF}"/>
          </ac:cxnSpMkLst>
        </pc:cxnChg>
        <pc:cxnChg chg="add del mod">
          <ac:chgData name="Srinivasan, Gokul" userId="6182f2da-c299-4e39-99e0-bc436cd54e1d" providerId="ADAL" clId="{0E26D2E2-C1C9-4B34-9919-ECB2C7C27159}" dt="2022-12-16T02:33:11.514" v="4033" actId="478"/>
          <ac:cxnSpMkLst>
            <pc:docMk/>
            <pc:sldMk cId="1568634100" sldId="320"/>
            <ac:cxnSpMk id="8" creationId="{AED6EA9C-F9EB-663B-049A-84D717D64CFE}"/>
          </ac:cxnSpMkLst>
        </pc:cxnChg>
        <pc:cxnChg chg="add mod">
          <ac:chgData name="Srinivasan, Gokul" userId="6182f2da-c299-4e39-99e0-bc436cd54e1d" providerId="ADAL" clId="{0E26D2E2-C1C9-4B34-9919-ECB2C7C27159}" dt="2022-12-16T02:33:25.462" v="4035" actId="14100"/>
          <ac:cxnSpMkLst>
            <pc:docMk/>
            <pc:sldMk cId="1568634100" sldId="320"/>
            <ac:cxnSpMk id="12" creationId="{857BC77E-E50A-4291-5C7F-34B5B4CC8892}"/>
          </ac:cxnSpMkLst>
        </pc:cxnChg>
      </pc:sldChg>
      <pc:sldChg chg="addSp modSp mod">
        <pc:chgData name="Srinivasan, Gokul" userId="6182f2da-c299-4e39-99e0-bc436cd54e1d" providerId="ADAL" clId="{0E26D2E2-C1C9-4B34-9919-ECB2C7C27159}" dt="2022-12-16T02:35:03.179" v="4061" actId="20577"/>
        <pc:sldMkLst>
          <pc:docMk/>
          <pc:sldMk cId="658392701" sldId="321"/>
        </pc:sldMkLst>
        <pc:spChg chg="mod">
          <ac:chgData name="Srinivasan, Gokul" userId="6182f2da-c299-4e39-99e0-bc436cd54e1d" providerId="ADAL" clId="{0E26D2E2-C1C9-4B34-9919-ECB2C7C27159}" dt="2022-12-16T02:35:03.179" v="4061" actId="20577"/>
          <ac:spMkLst>
            <pc:docMk/>
            <pc:sldMk cId="658392701" sldId="321"/>
            <ac:spMk id="499718" creationId="{00000000-0000-0000-0000-000000000000}"/>
          </ac:spMkLst>
        </pc:spChg>
        <pc:picChg chg="mod">
          <ac:chgData name="Srinivasan, Gokul" userId="6182f2da-c299-4e39-99e0-bc436cd54e1d" providerId="ADAL" clId="{0E26D2E2-C1C9-4B34-9919-ECB2C7C27159}" dt="2022-12-16T02:34:31.965" v="4046" actId="1076"/>
          <ac:picMkLst>
            <pc:docMk/>
            <pc:sldMk cId="658392701" sldId="321"/>
            <ac:picMk id="16" creationId="{145BF0E9-6FF6-1284-777C-4A1925AA60BF}"/>
          </ac:picMkLst>
        </pc:picChg>
        <pc:cxnChg chg="mod ord">
          <ac:chgData name="Srinivasan, Gokul" userId="6182f2da-c299-4e39-99e0-bc436cd54e1d" providerId="ADAL" clId="{0E26D2E2-C1C9-4B34-9919-ECB2C7C27159}" dt="2022-12-16T02:34:12.140" v="4042" actId="14100"/>
          <ac:cxnSpMkLst>
            <pc:docMk/>
            <pc:sldMk cId="658392701" sldId="321"/>
            <ac:cxnSpMk id="2" creationId="{C13B894F-24C9-24BE-4989-FB2C24AF29BF}"/>
          </ac:cxnSpMkLst>
        </pc:cxnChg>
        <pc:cxnChg chg="add mod">
          <ac:chgData name="Srinivasan, Gokul" userId="6182f2da-c299-4e39-99e0-bc436cd54e1d" providerId="ADAL" clId="{0E26D2E2-C1C9-4B34-9919-ECB2C7C27159}" dt="2022-12-16T02:34:16.380" v="4044" actId="14100"/>
          <ac:cxnSpMkLst>
            <pc:docMk/>
            <pc:sldMk cId="658392701" sldId="321"/>
            <ac:cxnSpMk id="19" creationId="{BFE93870-6FEB-0641-3250-CD0DBE7A88CD}"/>
          </ac:cxnSpMkLst>
        </pc:cxnChg>
      </pc:sldChg>
    </pc:docChg>
  </pc:docChgLst>
  <pc:docChgLst>
    <pc:chgData name="Datwani, Devesh" userId="S::dbdatwani@wpi.edu::4055350f-d99c-484c-80a3-5e8bcf851962" providerId="AD" clId="Web-{59BE9054-8457-BA24-3A3A-6E3B965672F2}"/>
    <pc:docChg chg="addSld delSld modSld">
      <pc:chgData name="Datwani, Devesh" userId="S::dbdatwani@wpi.edu::4055350f-d99c-484c-80a3-5e8bcf851962" providerId="AD" clId="Web-{59BE9054-8457-BA24-3A3A-6E3B965672F2}" dt="2022-12-14T06:15:47.829" v="412" actId="20577"/>
      <pc:docMkLst>
        <pc:docMk/>
      </pc:docMkLst>
      <pc:sldChg chg="delSp">
        <pc:chgData name="Datwani, Devesh" userId="S::dbdatwani@wpi.edu::4055350f-d99c-484c-80a3-5e8bcf851962" providerId="AD" clId="Web-{59BE9054-8457-BA24-3A3A-6E3B965672F2}" dt="2022-12-14T05:53:57.625" v="185"/>
        <pc:sldMkLst>
          <pc:docMk/>
          <pc:sldMk cId="2147750930" sldId="260"/>
        </pc:sldMkLst>
        <pc:spChg chg="del">
          <ac:chgData name="Datwani, Devesh" userId="S::dbdatwani@wpi.edu::4055350f-d99c-484c-80a3-5e8bcf851962" providerId="AD" clId="Web-{59BE9054-8457-BA24-3A3A-6E3B965672F2}" dt="2022-12-14T05:53:57.625" v="185"/>
          <ac:spMkLst>
            <pc:docMk/>
            <pc:sldMk cId="2147750930" sldId="260"/>
            <ac:spMk id="2" creationId="{00000000-0000-0000-0000-000000000000}"/>
          </ac:spMkLst>
        </pc:spChg>
      </pc:sldChg>
      <pc:sldChg chg="modSp">
        <pc:chgData name="Datwani, Devesh" userId="S::dbdatwani@wpi.edu::4055350f-d99c-484c-80a3-5e8bcf851962" providerId="AD" clId="Web-{59BE9054-8457-BA24-3A3A-6E3B965672F2}" dt="2022-12-14T05:45:37.646" v="59" actId="20577"/>
        <pc:sldMkLst>
          <pc:docMk/>
          <pc:sldMk cId="273993894" sldId="261"/>
        </pc:sldMkLst>
        <pc:spChg chg="mod">
          <ac:chgData name="Datwani, Devesh" userId="S::dbdatwani@wpi.edu::4055350f-d99c-484c-80a3-5e8bcf851962" providerId="AD" clId="Web-{59BE9054-8457-BA24-3A3A-6E3B965672F2}" dt="2022-12-14T05:40:16.687" v="22" actId="20577"/>
          <ac:spMkLst>
            <pc:docMk/>
            <pc:sldMk cId="273993894" sldId="261"/>
            <ac:spMk id="2" creationId="{00000000-0000-0000-0000-000000000000}"/>
          </ac:spMkLst>
        </pc:spChg>
        <pc:spChg chg="mod">
          <ac:chgData name="Datwani, Devesh" userId="S::dbdatwani@wpi.edu::4055350f-d99c-484c-80a3-5e8bcf851962" providerId="AD" clId="Web-{59BE9054-8457-BA24-3A3A-6E3B965672F2}" dt="2022-12-14T05:45:37.646" v="59" actId="20577"/>
          <ac:spMkLst>
            <pc:docMk/>
            <pc:sldMk cId="273993894" sldId="261"/>
            <ac:spMk id="5" creationId="{DE5EC68E-EBB9-0874-C9E4-4FFF40BCAE99}"/>
          </ac:spMkLst>
        </pc:spChg>
      </pc:sldChg>
      <pc:sldChg chg="addSp delSp modSp mod modClrScheme chgLayout">
        <pc:chgData name="Datwani, Devesh" userId="S::dbdatwani@wpi.edu::4055350f-d99c-484c-80a3-5e8bcf851962" providerId="AD" clId="Web-{59BE9054-8457-BA24-3A3A-6E3B965672F2}" dt="2022-12-14T06:15:47.829" v="412" actId="20577"/>
        <pc:sldMkLst>
          <pc:docMk/>
          <pc:sldMk cId="2074702151" sldId="269"/>
        </pc:sldMkLst>
        <pc:spChg chg="del">
          <ac:chgData name="Datwani, Devesh" userId="S::dbdatwani@wpi.edu::4055350f-d99c-484c-80a3-5e8bcf851962" providerId="AD" clId="Web-{59BE9054-8457-BA24-3A3A-6E3B965672F2}" dt="2022-12-14T06:13:17.388" v="397"/>
          <ac:spMkLst>
            <pc:docMk/>
            <pc:sldMk cId="2074702151" sldId="269"/>
            <ac:spMk id="2" creationId="{00000000-0000-0000-0000-000000000000}"/>
          </ac:spMkLst>
        </pc:spChg>
        <pc:spChg chg="mod">
          <ac:chgData name="Datwani, Devesh" userId="S::dbdatwani@wpi.edu::4055350f-d99c-484c-80a3-5e8bcf851962" providerId="AD" clId="Web-{59BE9054-8457-BA24-3A3A-6E3B965672F2}" dt="2022-12-14T06:14:57.250" v="406"/>
          <ac:spMkLst>
            <pc:docMk/>
            <pc:sldMk cId="2074702151" sldId="269"/>
            <ac:spMk id="6" creationId="{00000000-0000-0000-0000-000000000000}"/>
          </ac:spMkLst>
        </pc:spChg>
        <pc:spChg chg="mod">
          <ac:chgData name="Datwani, Devesh" userId="S::dbdatwani@wpi.edu::4055350f-d99c-484c-80a3-5e8bcf851962" providerId="AD" clId="Web-{59BE9054-8457-BA24-3A3A-6E3B965672F2}" dt="2022-12-14T06:14:57.250" v="406"/>
          <ac:spMkLst>
            <pc:docMk/>
            <pc:sldMk cId="2074702151" sldId="269"/>
            <ac:spMk id="499718" creationId="{00000000-0000-0000-0000-000000000000}"/>
          </ac:spMkLst>
        </pc:spChg>
        <pc:spChg chg="add del">
          <ac:chgData name="Datwani, Devesh" userId="S::dbdatwani@wpi.edu::4055350f-d99c-484c-80a3-5e8bcf851962" providerId="AD" clId="Web-{59BE9054-8457-BA24-3A3A-6E3B965672F2}" dt="2022-12-14T06:14:57.281" v="407"/>
          <ac:spMkLst>
            <pc:docMk/>
            <pc:sldMk cId="2074702151" sldId="269"/>
            <ac:spMk id="499723" creationId="{163C38EA-EA80-4917-2E07-880AFA8F9B79}"/>
          </ac:spMkLst>
        </pc:spChg>
        <pc:spChg chg="add del">
          <ac:chgData name="Datwani, Devesh" userId="S::dbdatwani@wpi.edu::4055350f-d99c-484c-80a3-5e8bcf851962" providerId="AD" clId="Web-{59BE9054-8457-BA24-3A3A-6E3B965672F2}" dt="2022-12-14T06:14:57.281" v="407"/>
          <ac:spMkLst>
            <pc:docMk/>
            <pc:sldMk cId="2074702151" sldId="269"/>
            <ac:spMk id="499725" creationId="{7EB066C1-35B8-1EFA-AF4B-F3FA8D8235B2}"/>
          </ac:spMkLst>
        </pc:spChg>
        <pc:spChg chg="add del mod">
          <ac:chgData name="Datwani, Devesh" userId="S::dbdatwani@wpi.edu::4055350f-d99c-484c-80a3-5e8bcf851962" providerId="AD" clId="Web-{59BE9054-8457-BA24-3A3A-6E3B965672F2}" dt="2022-12-14T06:14:57.250" v="406"/>
          <ac:spMkLst>
            <pc:docMk/>
            <pc:sldMk cId="2074702151" sldId="269"/>
            <ac:spMk id="499730" creationId="{F1A386DC-0461-53E9-FC5B-5D2670DF078F}"/>
          </ac:spMkLst>
        </pc:spChg>
        <pc:spChg chg="add">
          <ac:chgData name="Datwani, Devesh" userId="S::dbdatwani@wpi.edu::4055350f-d99c-484c-80a3-5e8bcf851962" providerId="AD" clId="Web-{59BE9054-8457-BA24-3A3A-6E3B965672F2}" dt="2022-12-14T06:14:57.281" v="407"/>
          <ac:spMkLst>
            <pc:docMk/>
            <pc:sldMk cId="2074702151" sldId="269"/>
            <ac:spMk id="499732" creationId="{AB69E29F-C1F7-0F9F-6331-61903BF9FD5B}"/>
          </ac:spMkLst>
        </pc:spChg>
        <pc:spChg chg="add del">
          <ac:chgData name="Datwani, Devesh" userId="S::dbdatwani@wpi.edu::4055350f-d99c-484c-80a3-5e8bcf851962" providerId="AD" clId="Web-{59BE9054-8457-BA24-3A3A-6E3B965672F2}" dt="2022-12-14T06:15:19.766" v="409"/>
          <ac:spMkLst>
            <pc:docMk/>
            <pc:sldMk cId="2074702151" sldId="269"/>
            <ac:spMk id="499733" creationId="{1BDCC145-BC39-8DB1-4C33-35EB0176111A}"/>
          </ac:spMkLst>
        </pc:spChg>
        <pc:graphicFrameChg chg="mod ord modGraphic">
          <ac:chgData name="Datwani, Devesh" userId="S::dbdatwani@wpi.edu::4055350f-d99c-484c-80a3-5e8bcf851962" providerId="AD" clId="Web-{59BE9054-8457-BA24-3A3A-6E3B965672F2}" dt="2022-12-14T06:15:47.829" v="412" actId="20577"/>
          <ac:graphicFrameMkLst>
            <pc:docMk/>
            <pc:sldMk cId="2074702151" sldId="269"/>
            <ac:graphicFrameMk id="3" creationId="{3099B551-67D1-A3B4-63F6-D732D02C5753}"/>
          </ac:graphicFrameMkLst>
        </pc:graphicFrameChg>
      </pc:sldChg>
      <pc:sldChg chg="modSp">
        <pc:chgData name="Datwani, Devesh" userId="S::dbdatwani@wpi.edu::4055350f-d99c-484c-80a3-5e8bcf851962" providerId="AD" clId="Web-{59BE9054-8457-BA24-3A3A-6E3B965672F2}" dt="2022-12-14T06:12:20.653" v="395"/>
        <pc:sldMkLst>
          <pc:docMk/>
          <pc:sldMk cId="3995125382" sldId="276"/>
        </pc:sldMkLst>
        <pc:graphicFrameChg chg="mod modGraphic">
          <ac:chgData name="Datwani, Devesh" userId="S::dbdatwani@wpi.edu::4055350f-d99c-484c-80a3-5e8bcf851962" providerId="AD" clId="Web-{59BE9054-8457-BA24-3A3A-6E3B965672F2}" dt="2022-12-14T06:12:20.653" v="395"/>
          <ac:graphicFrameMkLst>
            <pc:docMk/>
            <pc:sldMk cId="3995125382" sldId="276"/>
            <ac:graphicFrameMk id="4" creationId="{8BAA27F7-93EC-4FAA-DFBA-17A3F08C3A69}"/>
          </ac:graphicFrameMkLst>
        </pc:graphicFrameChg>
      </pc:sldChg>
      <pc:sldChg chg="addSp delSp modSp">
        <pc:chgData name="Datwani, Devesh" userId="S::dbdatwani@wpi.edu::4055350f-d99c-484c-80a3-5e8bcf851962" providerId="AD" clId="Web-{59BE9054-8457-BA24-3A3A-6E3B965672F2}" dt="2022-12-14T06:11:49.245" v="342" actId="1076"/>
        <pc:sldMkLst>
          <pc:docMk/>
          <pc:sldMk cId="4136573509" sldId="277"/>
        </pc:sldMkLst>
        <pc:spChg chg="mod">
          <ac:chgData name="Datwani, Devesh" userId="S::dbdatwani@wpi.edu::4055350f-d99c-484c-80a3-5e8bcf851962" providerId="AD" clId="Web-{59BE9054-8457-BA24-3A3A-6E3B965672F2}" dt="2022-12-14T05:45:01.521" v="58" actId="20577"/>
          <ac:spMkLst>
            <pc:docMk/>
            <pc:sldMk cId="4136573509" sldId="277"/>
            <ac:spMk id="2" creationId="{3FEBE6B0-6805-0807-1C83-FE3D00375861}"/>
          </ac:spMkLst>
        </pc:spChg>
        <pc:spChg chg="del">
          <ac:chgData name="Datwani, Devesh" userId="S::dbdatwani@wpi.edu::4055350f-d99c-484c-80a3-5e8bcf851962" providerId="AD" clId="Web-{59BE9054-8457-BA24-3A3A-6E3B965672F2}" dt="2022-12-14T05:53:53.719" v="184"/>
          <ac:spMkLst>
            <pc:docMk/>
            <pc:sldMk cId="4136573509" sldId="277"/>
            <ac:spMk id="4" creationId="{125AAE48-1389-EBF5-2AA2-F012F6C105C5}"/>
          </ac:spMkLst>
        </pc:spChg>
        <pc:spChg chg="add del mod">
          <ac:chgData name="Datwani, Devesh" userId="S::dbdatwani@wpi.edu::4055350f-d99c-484c-80a3-5e8bcf851962" providerId="AD" clId="Web-{59BE9054-8457-BA24-3A3A-6E3B965672F2}" dt="2022-12-14T05:42:03.205" v="54"/>
          <ac:spMkLst>
            <pc:docMk/>
            <pc:sldMk cId="4136573509" sldId="277"/>
            <ac:spMk id="111" creationId="{CCBA55E1-16AC-7E18-3477-2017A58AAA2C}"/>
          </ac:spMkLst>
        </pc:spChg>
        <pc:spChg chg="add del mod">
          <ac:chgData name="Datwani, Devesh" userId="S::dbdatwani@wpi.edu::4055350f-d99c-484c-80a3-5e8bcf851962" providerId="AD" clId="Web-{59BE9054-8457-BA24-3A3A-6E3B965672F2}" dt="2022-12-14T05:55:18.533" v="186"/>
          <ac:spMkLst>
            <pc:docMk/>
            <pc:sldMk cId="4136573509" sldId="277"/>
            <ac:spMk id="165" creationId="{56C49080-FE1B-7E19-7FF1-DB3F9725B11F}"/>
          </ac:spMkLst>
        </pc:spChg>
        <pc:spChg chg="add mod">
          <ac:chgData name="Datwani, Devesh" userId="S::dbdatwani@wpi.edu::4055350f-d99c-484c-80a3-5e8bcf851962" providerId="AD" clId="Web-{59BE9054-8457-BA24-3A3A-6E3B965672F2}" dt="2022-12-14T06:11:49.245" v="342" actId="1076"/>
          <ac:spMkLst>
            <pc:docMk/>
            <pc:sldMk cId="4136573509" sldId="277"/>
            <ac:spMk id="222" creationId="{CA89FD1A-0C34-D89A-CC63-67E81F875927}"/>
          </ac:spMkLst>
        </pc:spChg>
        <pc:graphicFrameChg chg="add del mod">
          <ac:chgData name="Datwani, Devesh" userId="S::dbdatwani@wpi.edu::4055350f-d99c-484c-80a3-5e8bcf851962" providerId="AD" clId="Web-{59BE9054-8457-BA24-3A3A-6E3B965672F2}" dt="2022-12-14T05:44:45.755" v="55"/>
          <ac:graphicFrameMkLst>
            <pc:docMk/>
            <pc:sldMk cId="4136573509" sldId="277"/>
            <ac:graphicFrameMk id="9" creationId="{E3DC7667-AAD8-3C48-9825-05F372A64E6B}"/>
          </ac:graphicFrameMkLst>
        </pc:graphicFrameChg>
        <pc:graphicFrameChg chg="add del mod modGraphic">
          <ac:chgData name="Datwani, Devesh" userId="S::dbdatwani@wpi.edu::4055350f-d99c-484c-80a3-5e8bcf851962" providerId="AD" clId="Web-{59BE9054-8457-BA24-3A3A-6E3B965672F2}" dt="2022-12-14T06:01:52.780" v="194"/>
          <ac:graphicFrameMkLst>
            <pc:docMk/>
            <pc:sldMk cId="4136573509" sldId="277"/>
            <ac:graphicFrameMk id="169" creationId="{A7398112-4FAA-F7EC-E6DC-DD4E4DCA0BDD}"/>
          </ac:graphicFrameMkLst>
        </pc:graphicFrameChg>
        <pc:graphicFrameChg chg="add del mod modGraphic">
          <ac:chgData name="Datwani, Devesh" userId="S::dbdatwani@wpi.edu::4055350f-d99c-484c-80a3-5e8bcf851962" providerId="AD" clId="Web-{59BE9054-8457-BA24-3A3A-6E3B965672F2}" dt="2022-12-14T06:03:10.751" v="204"/>
          <ac:graphicFrameMkLst>
            <pc:docMk/>
            <pc:sldMk cId="4136573509" sldId="277"/>
            <ac:graphicFrameMk id="176" creationId="{814682EA-C06E-FF4B-3D4B-26D700DE506A}"/>
          </ac:graphicFrameMkLst>
        </pc:graphicFrameChg>
        <pc:picChg chg="add mod ord">
          <ac:chgData name="Datwani, Devesh" userId="S::dbdatwani@wpi.edu::4055350f-d99c-484c-80a3-5e8bcf851962" providerId="AD" clId="Web-{59BE9054-8457-BA24-3A3A-6E3B965672F2}" dt="2022-12-14T05:55:21.314" v="187" actId="1076"/>
          <ac:picMkLst>
            <pc:docMk/>
            <pc:sldMk cId="4136573509" sldId="277"/>
            <ac:picMk id="166" creationId="{3A31C810-A4BA-402F-65FF-CFBB2AAF4185}"/>
          </ac:picMkLst>
        </pc:picChg>
        <pc:picChg chg="add mod">
          <ac:chgData name="Datwani, Devesh" userId="S::dbdatwani@wpi.edu::4055350f-d99c-484c-80a3-5e8bcf851962" providerId="AD" clId="Web-{59BE9054-8457-BA24-3A3A-6E3B965672F2}" dt="2022-12-14T06:07:10.021" v="219" actId="1076"/>
          <ac:picMkLst>
            <pc:docMk/>
            <pc:sldMk cId="4136573509" sldId="277"/>
            <ac:picMk id="167" creationId="{E5E33CDC-CFA0-AF0C-262C-A889915C836D}"/>
          </ac:picMkLst>
        </pc:picChg>
        <pc:picChg chg="add mod">
          <ac:chgData name="Datwani, Devesh" userId="S::dbdatwani@wpi.edu::4055350f-d99c-484c-80a3-5e8bcf851962" providerId="AD" clId="Web-{59BE9054-8457-BA24-3A3A-6E3B965672F2}" dt="2022-12-14T06:07:26.615" v="220" actId="1076"/>
          <ac:picMkLst>
            <pc:docMk/>
            <pc:sldMk cId="4136573509" sldId="277"/>
            <ac:picMk id="168" creationId="{5446D385-68A4-19EF-817C-B3D4627E811E}"/>
          </ac:picMkLst>
        </pc:picChg>
      </pc:sldChg>
      <pc:sldChg chg="modSp">
        <pc:chgData name="Datwani, Devesh" userId="S::dbdatwani@wpi.edu::4055350f-d99c-484c-80a3-5e8bcf851962" providerId="AD" clId="Web-{59BE9054-8457-BA24-3A3A-6E3B965672F2}" dt="2022-12-14T06:10:21.775" v="305" actId="20577"/>
        <pc:sldMkLst>
          <pc:docMk/>
          <pc:sldMk cId="3682656664" sldId="287"/>
        </pc:sldMkLst>
        <pc:spChg chg="mod">
          <ac:chgData name="Datwani, Devesh" userId="S::dbdatwani@wpi.edu::4055350f-d99c-484c-80a3-5e8bcf851962" providerId="AD" clId="Web-{59BE9054-8457-BA24-3A3A-6E3B965672F2}" dt="2022-12-14T06:09:04.539" v="263" actId="20577"/>
          <ac:spMkLst>
            <pc:docMk/>
            <pc:sldMk cId="3682656664" sldId="287"/>
            <ac:spMk id="499718" creationId="{00000000-0000-0000-0000-000000000000}"/>
          </ac:spMkLst>
        </pc:spChg>
        <pc:spChg chg="mod">
          <ac:chgData name="Datwani, Devesh" userId="S::dbdatwani@wpi.edu::4055350f-d99c-484c-80a3-5e8bcf851962" providerId="AD" clId="Web-{59BE9054-8457-BA24-3A3A-6E3B965672F2}" dt="2022-12-14T06:10:21.775" v="305" actId="20577"/>
          <ac:spMkLst>
            <pc:docMk/>
            <pc:sldMk cId="3682656664" sldId="287"/>
            <ac:spMk id="499719" creationId="{00000000-0000-0000-0000-000000000000}"/>
          </ac:spMkLst>
        </pc:spChg>
      </pc:sldChg>
      <pc:sldChg chg="addSp delSp modSp mod modClrScheme addAnim delAnim modAnim chgLayout">
        <pc:chgData name="Datwani, Devesh" userId="S::dbdatwani@wpi.edu::4055350f-d99c-484c-80a3-5e8bcf851962" providerId="AD" clId="Web-{59BE9054-8457-BA24-3A3A-6E3B965672F2}" dt="2022-12-14T06:06:22.786" v="218"/>
        <pc:sldMkLst>
          <pc:docMk/>
          <pc:sldMk cId="3881716661" sldId="288"/>
        </pc:sldMkLst>
        <pc:spChg chg="del">
          <ac:chgData name="Datwani, Devesh" userId="S::dbdatwani@wpi.edu::4055350f-d99c-484c-80a3-5e8bcf851962" providerId="AD" clId="Web-{59BE9054-8457-BA24-3A3A-6E3B965672F2}" dt="2022-12-14T05:46:02.928" v="60"/>
          <ac:spMkLst>
            <pc:docMk/>
            <pc:sldMk cId="3881716661" sldId="288"/>
            <ac:spMk id="2" creationId="{00000000-0000-0000-0000-000000000000}"/>
          </ac:spMkLst>
        </pc:spChg>
        <pc:spChg chg="add mod">
          <ac:chgData name="Datwani, Devesh" userId="S::dbdatwani@wpi.edu::4055350f-d99c-484c-80a3-5e8bcf851962" providerId="AD" clId="Web-{59BE9054-8457-BA24-3A3A-6E3B965672F2}" dt="2022-12-14T05:53:33.281" v="183" actId="20577"/>
          <ac:spMkLst>
            <pc:docMk/>
            <pc:sldMk cId="3881716661" sldId="288"/>
            <ac:spMk id="3" creationId="{7D32C119-69EF-F565-16BC-95D8ECFF29CC}"/>
          </ac:spMkLst>
        </pc:spChg>
        <pc:spChg chg="mod ord">
          <ac:chgData name="Datwani, Devesh" userId="S::dbdatwani@wpi.edu::4055350f-d99c-484c-80a3-5e8bcf851962" providerId="AD" clId="Web-{59BE9054-8457-BA24-3A3A-6E3B965672F2}" dt="2022-12-14T05:49:30.604" v="120"/>
          <ac:spMkLst>
            <pc:docMk/>
            <pc:sldMk cId="3881716661" sldId="288"/>
            <ac:spMk id="4" creationId="{00000000-0000-0000-0000-000000000000}"/>
          </ac:spMkLst>
        </pc:spChg>
        <pc:spChg chg="mod ord">
          <ac:chgData name="Datwani, Devesh" userId="S::dbdatwani@wpi.edu::4055350f-d99c-484c-80a3-5e8bcf851962" providerId="AD" clId="Web-{59BE9054-8457-BA24-3A3A-6E3B965672F2}" dt="2022-12-14T05:47:54.633" v="97"/>
          <ac:spMkLst>
            <pc:docMk/>
            <pc:sldMk cId="3881716661" sldId="288"/>
            <ac:spMk id="7" creationId="{EF62FB65-BA05-1BC2-5304-CC6C84C3555A}"/>
          </ac:spMkLst>
        </pc:spChg>
        <pc:spChg chg="add mod">
          <ac:chgData name="Datwani, Devesh" userId="S::dbdatwani@wpi.edu::4055350f-d99c-484c-80a3-5e8bcf851962" providerId="AD" clId="Web-{59BE9054-8457-BA24-3A3A-6E3B965672F2}" dt="2022-12-14T05:53:15.749" v="177" actId="1076"/>
          <ac:spMkLst>
            <pc:docMk/>
            <pc:sldMk cId="3881716661" sldId="288"/>
            <ac:spMk id="26" creationId="{591C7D0F-D896-E1E1-EAE4-2FEB21E50043}"/>
          </ac:spMkLst>
        </pc:spChg>
        <pc:spChg chg="mod">
          <ac:chgData name="Datwani, Devesh" userId="S::dbdatwani@wpi.edu::4055350f-d99c-484c-80a3-5e8bcf851962" providerId="AD" clId="Web-{59BE9054-8457-BA24-3A3A-6E3B965672F2}" dt="2022-12-14T05:49:30.604" v="120"/>
          <ac:spMkLst>
            <pc:docMk/>
            <pc:sldMk cId="3881716661" sldId="288"/>
            <ac:spMk id="499718" creationId="{00000000-0000-0000-0000-000000000000}"/>
          </ac:spMkLst>
        </pc:spChg>
        <pc:spChg chg="add del mod">
          <ac:chgData name="Datwani, Devesh" userId="S::dbdatwani@wpi.edu::4055350f-d99c-484c-80a3-5e8bcf851962" providerId="AD" clId="Web-{59BE9054-8457-BA24-3A3A-6E3B965672F2}" dt="2022-12-14T05:47:54.633" v="97"/>
          <ac:spMkLst>
            <pc:docMk/>
            <pc:sldMk cId="3881716661" sldId="288"/>
            <ac:spMk id="499723" creationId="{1BA562FE-7B5A-BC8B-19EE-2E07D05104A9}"/>
          </ac:spMkLst>
        </pc:spChg>
        <pc:spChg chg="add del mod">
          <ac:chgData name="Datwani, Devesh" userId="S::dbdatwani@wpi.edu::4055350f-d99c-484c-80a3-5e8bcf851962" providerId="AD" clId="Web-{59BE9054-8457-BA24-3A3A-6E3B965672F2}" dt="2022-12-14T05:49:30.604" v="120"/>
          <ac:spMkLst>
            <pc:docMk/>
            <pc:sldMk cId="3881716661" sldId="288"/>
            <ac:spMk id="499728" creationId="{AD4C4F47-C259-509A-BC82-ACD0FB2BA51C}"/>
          </ac:spMkLst>
        </pc:spChg>
        <pc:spChg chg="add del mod">
          <ac:chgData name="Datwani, Devesh" userId="S::dbdatwani@wpi.edu::4055350f-d99c-484c-80a3-5e8bcf851962" providerId="AD" clId="Web-{59BE9054-8457-BA24-3A3A-6E3B965672F2}" dt="2022-12-14T05:49:30.604" v="120"/>
          <ac:spMkLst>
            <pc:docMk/>
            <pc:sldMk cId="3881716661" sldId="288"/>
            <ac:spMk id="499730" creationId="{BD7070B0-2CAC-9283-4277-A1B090CC309F}"/>
          </ac:spMkLst>
        </pc:spChg>
        <pc:spChg chg="add del mod">
          <ac:chgData name="Datwani, Devesh" userId="S::dbdatwani@wpi.edu::4055350f-d99c-484c-80a3-5e8bcf851962" providerId="AD" clId="Web-{59BE9054-8457-BA24-3A3A-6E3B965672F2}" dt="2022-12-14T05:49:30.604" v="120"/>
          <ac:spMkLst>
            <pc:docMk/>
            <pc:sldMk cId="3881716661" sldId="288"/>
            <ac:spMk id="499732" creationId="{7E8A55F1-64A7-F88E-DF54-C48F7CD334D2}"/>
          </ac:spMkLst>
        </pc:spChg>
        <pc:spChg chg="add del mod">
          <ac:chgData name="Datwani, Devesh" userId="S::dbdatwani@wpi.edu::4055350f-d99c-484c-80a3-5e8bcf851962" providerId="AD" clId="Web-{59BE9054-8457-BA24-3A3A-6E3B965672F2}" dt="2022-12-14T05:49:57.761" v="123"/>
          <ac:spMkLst>
            <pc:docMk/>
            <pc:sldMk cId="3881716661" sldId="288"/>
            <ac:spMk id="499737" creationId="{5E5F7BFA-0EC2-CF25-CDCC-0FAF22B869C8}"/>
          </ac:spMkLst>
        </pc:spChg>
        <pc:picChg chg="mod">
          <ac:chgData name="Datwani, Devesh" userId="S::dbdatwani@wpi.edu::4055350f-d99c-484c-80a3-5e8bcf851962" providerId="AD" clId="Web-{59BE9054-8457-BA24-3A3A-6E3B965672F2}" dt="2022-12-14T05:49:30.604" v="120"/>
          <ac:picMkLst>
            <pc:docMk/>
            <pc:sldMk cId="3881716661" sldId="288"/>
            <ac:picMk id="5" creationId="{D9995746-8663-6F75-638F-F53C2462C5D4}"/>
          </ac:picMkLst>
        </pc:picChg>
        <pc:inkChg chg="add del">
          <ac:chgData name="Datwani, Devesh" userId="S::dbdatwani@wpi.edu::4055350f-d99c-484c-80a3-5e8bcf851962" providerId="AD" clId="Web-{59BE9054-8457-BA24-3A3A-6E3B965672F2}" dt="2022-12-14T05:50:54.746" v="130"/>
          <ac:inkMkLst>
            <pc:docMk/>
            <pc:sldMk cId="3881716661" sldId="288"/>
            <ac:inkMk id="6" creationId="{59F7A9F8-DAF4-7D67-B92B-682613E7DCAF}"/>
          </ac:inkMkLst>
        </pc:inkChg>
        <pc:inkChg chg="add del">
          <ac:chgData name="Datwani, Devesh" userId="S::dbdatwani@wpi.edu::4055350f-d99c-484c-80a3-5e8bcf851962" providerId="AD" clId="Web-{59BE9054-8457-BA24-3A3A-6E3B965672F2}" dt="2022-12-14T05:50:53.715" v="129"/>
          <ac:inkMkLst>
            <pc:docMk/>
            <pc:sldMk cId="3881716661" sldId="288"/>
            <ac:inkMk id="8" creationId="{E10346D5-2DD7-A343-1CC2-A1A9E4C94657}"/>
          </ac:inkMkLst>
        </pc:inkChg>
        <pc:inkChg chg="add del">
          <ac:chgData name="Datwani, Devesh" userId="S::dbdatwani@wpi.edu::4055350f-d99c-484c-80a3-5e8bcf851962" providerId="AD" clId="Web-{59BE9054-8457-BA24-3A3A-6E3B965672F2}" dt="2022-12-14T05:50:52.965" v="128"/>
          <ac:inkMkLst>
            <pc:docMk/>
            <pc:sldMk cId="3881716661" sldId="288"/>
            <ac:inkMk id="9" creationId="{2E5080F7-DB85-9FD3-F998-8F5F2C3DD279}"/>
          </ac:inkMkLst>
        </pc:inkChg>
        <pc:inkChg chg="add">
          <ac:chgData name="Datwani, Devesh" userId="S::dbdatwani@wpi.edu::4055350f-d99c-484c-80a3-5e8bcf851962" providerId="AD" clId="Web-{59BE9054-8457-BA24-3A3A-6E3B965672F2}" dt="2022-12-14T05:51:14.044" v="131"/>
          <ac:inkMkLst>
            <pc:docMk/>
            <pc:sldMk cId="3881716661" sldId="288"/>
            <ac:inkMk id="10" creationId="{5D5ACBE1-D6B7-F8A9-223D-8C26626AD0DF}"/>
          </ac:inkMkLst>
        </pc:inkChg>
        <pc:inkChg chg="add del">
          <ac:chgData name="Datwani, Devesh" userId="S::dbdatwani@wpi.edu::4055350f-d99c-484c-80a3-5e8bcf851962" providerId="AD" clId="Web-{59BE9054-8457-BA24-3A3A-6E3B965672F2}" dt="2022-12-14T05:51:17.700" v="133"/>
          <ac:inkMkLst>
            <pc:docMk/>
            <pc:sldMk cId="3881716661" sldId="288"/>
            <ac:inkMk id="11" creationId="{8174A7E0-93E1-B30B-AD9B-49D775252064}"/>
          </ac:inkMkLst>
        </pc:inkChg>
        <pc:inkChg chg="add del">
          <ac:chgData name="Datwani, Devesh" userId="S::dbdatwani@wpi.edu::4055350f-d99c-484c-80a3-5e8bcf851962" providerId="AD" clId="Web-{59BE9054-8457-BA24-3A3A-6E3B965672F2}" dt="2022-12-14T05:51:34.122" v="137"/>
          <ac:inkMkLst>
            <pc:docMk/>
            <pc:sldMk cId="3881716661" sldId="288"/>
            <ac:inkMk id="12" creationId="{114C877D-35D1-3723-296D-B41D733EA20A}"/>
          </ac:inkMkLst>
        </pc:inkChg>
        <pc:inkChg chg="add del">
          <ac:chgData name="Datwani, Devesh" userId="S::dbdatwani@wpi.edu::4055350f-d99c-484c-80a3-5e8bcf851962" providerId="AD" clId="Web-{59BE9054-8457-BA24-3A3A-6E3B965672F2}" dt="2022-12-14T05:51:30.872" v="136"/>
          <ac:inkMkLst>
            <pc:docMk/>
            <pc:sldMk cId="3881716661" sldId="288"/>
            <ac:inkMk id="13" creationId="{0C1ABE96-D213-F6A0-0176-86C4D99812A3}"/>
          </ac:inkMkLst>
        </pc:inkChg>
        <pc:inkChg chg="add del">
          <ac:chgData name="Datwani, Devesh" userId="S::dbdatwani@wpi.edu::4055350f-d99c-484c-80a3-5e8bcf851962" providerId="AD" clId="Web-{59BE9054-8457-BA24-3A3A-6E3B965672F2}" dt="2022-12-14T05:51:37.935" v="139"/>
          <ac:inkMkLst>
            <pc:docMk/>
            <pc:sldMk cId="3881716661" sldId="288"/>
            <ac:inkMk id="14" creationId="{674D94A0-BB14-E227-CE0C-A2F85501FA73}"/>
          </ac:inkMkLst>
        </pc:inkChg>
        <pc:inkChg chg="add del">
          <ac:chgData name="Datwani, Devesh" userId="S::dbdatwani@wpi.edu::4055350f-d99c-484c-80a3-5e8bcf851962" providerId="AD" clId="Web-{59BE9054-8457-BA24-3A3A-6E3B965672F2}" dt="2022-12-14T05:51:41.685" v="141"/>
          <ac:inkMkLst>
            <pc:docMk/>
            <pc:sldMk cId="3881716661" sldId="288"/>
            <ac:inkMk id="15" creationId="{AA6AD49E-42D7-4F55-246C-60899657D6B2}"/>
          </ac:inkMkLst>
        </pc:inkChg>
        <pc:inkChg chg="add del">
          <ac:chgData name="Datwani, Devesh" userId="S::dbdatwani@wpi.edu::4055350f-d99c-484c-80a3-5e8bcf851962" providerId="AD" clId="Web-{59BE9054-8457-BA24-3A3A-6E3B965672F2}" dt="2022-12-14T05:51:45.247" v="143"/>
          <ac:inkMkLst>
            <pc:docMk/>
            <pc:sldMk cId="3881716661" sldId="288"/>
            <ac:inkMk id="16" creationId="{5E7611CB-3E19-1D4F-5D47-BBD7FB618F9B}"/>
          </ac:inkMkLst>
        </pc:inkChg>
        <pc:inkChg chg="add">
          <ac:chgData name="Datwani, Devesh" userId="S::dbdatwani@wpi.edu::4055350f-d99c-484c-80a3-5e8bcf851962" providerId="AD" clId="Web-{59BE9054-8457-BA24-3A3A-6E3B965672F2}" dt="2022-12-14T05:51:49.544" v="144"/>
          <ac:inkMkLst>
            <pc:docMk/>
            <pc:sldMk cId="3881716661" sldId="288"/>
            <ac:inkMk id="17" creationId="{28242500-DFE9-3C1D-74D4-EB8B8B51B3CC}"/>
          </ac:inkMkLst>
        </pc:inkChg>
        <pc:inkChg chg="add">
          <ac:chgData name="Datwani, Devesh" userId="S::dbdatwani@wpi.edu::4055350f-d99c-484c-80a3-5e8bcf851962" providerId="AD" clId="Web-{59BE9054-8457-BA24-3A3A-6E3B965672F2}" dt="2022-12-14T05:51:51.826" v="145"/>
          <ac:inkMkLst>
            <pc:docMk/>
            <pc:sldMk cId="3881716661" sldId="288"/>
            <ac:inkMk id="18" creationId="{63F79FD5-A6AF-0CD1-3A60-388DCAC7B2E5}"/>
          </ac:inkMkLst>
        </pc:inkChg>
        <pc:inkChg chg="add del">
          <ac:chgData name="Datwani, Devesh" userId="S::dbdatwani@wpi.edu::4055350f-d99c-484c-80a3-5e8bcf851962" providerId="AD" clId="Web-{59BE9054-8457-BA24-3A3A-6E3B965672F2}" dt="2022-12-14T05:52:29.139" v="159"/>
          <ac:inkMkLst>
            <pc:docMk/>
            <pc:sldMk cId="3881716661" sldId="288"/>
            <ac:inkMk id="19" creationId="{447C9C05-9E5E-972B-02A7-58A0D83D7609}"/>
          </ac:inkMkLst>
        </pc:inkChg>
        <pc:inkChg chg="add del">
          <ac:chgData name="Datwani, Devesh" userId="S::dbdatwani@wpi.edu::4055350f-d99c-484c-80a3-5e8bcf851962" providerId="AD" clId="Web-{59BE9054-8457-BA24-3A3A-6E3B965672F2}" dt="2022-12-14T05:52:28.092" v="158"/>
          <ac:inkMkLst>
            <pc:docMk/>
            <pc:sldMk cId="3881716661" sldId="288"/>
            <ac:inkMk id="20" creationId="{B521B9C9-525E-0900-3696-0BDE9A377ADC}"/>
          </ac:inkMkLst>
        </pc:inkChg>
        <pc:inkChg chg="add del">
          <ac:chgData name="Datwani, Devesh" userId="S::dbdatwani@wpi.edu::4055350f-d99c-484c-80a3-5e8bcf851962" providerId="AD" clId="Web-{59BE9054-8457-BA24-3A3A-6E3B965672F2}" dt="2022-12-14T05:51:59.029" v="149"/>
          <ac:inkMkLst>
            <pc:docMk/>
            <pc:sldMk cId="3881716661" sldId="288"/>
            <ac:inkMk id="21" creationId="{CC374F3D-A0F6-3B02-2586-655EFFA56ED3}"/>
          </ac:inkMkLst>
        </pc:inkChg>
        <pc:inkChg chg="add del">
          <ac:chgData name="Datwani, Devesh" userId="S::dbdatwani@wpi.edu::4055350f-d99c-484c-80a3-5e8bcf851962" providerId="AD" clId="Web-{59BE9054-8457-BA24-3A3A-6E3B965672F2}" dt="2022-12-14T05:52:27.186" v="157"/>
          <ac:inkMkLst>
            <pc:docMk/>
            <pc:sldMk cId="3881716661" sldId="288"/>
            <ac:inkMk id="22" creationId="{1829A78A-4FBF-F504-515A-4F971EDCEFD5}"/>
          </ac:inkMkLst>
        </pc:inkChg>
        <pc:inkChg chg="add del">
          <ac:chgData name="Datwani, Devesh" userId="S::dbdatwani@wpi.edu::4055350f-d99c-484c-80a3-5e8bcf851962" providerId="AD" clId="Web-{59BE9054-8457-BA24-3A3A-6E3B965672F2}" dt="2022-12-14T05:52:26.405" v="156"/>
          <ac:inkMkLst>
            <pc:docMk/>
            <pc:sldMk cId="3881716661" sldId="288"/>
            <ac:inkMk id="23" creationId="{6445B987-4AB4-686B-FC6A-0AF83E8B264E}"/>
          </ac:inkMkLst>
        </pc:inkChg>
        <pc:inkChg chg="add del">
          <ac:chgData name="Datwani, Devesh" userId="S::dbdatwani@wpi.edu::4055350f-d99c-484c-80a3-5e8bcf851962" providerId="AD" clId="Web-{59BE9054-8457-BA24-3A3A-6E3B965672F2}" dt="2022-12-14T05:52:24.983" v="155"/>
          <ac:inkMkLst>
            <pc:docMk/>
            <pc:sldMk cId="3881716661" sldId="288"/>
            <ac:inkMk id="24" creationId="{6437AF77-8ED0-DD1D-77D4-32B1528D4862}"/>
          </ac:inkMkLst>
        </pc:inkChg>
        <pc:inkChg chg="add del">
          <ac:chgData name="Datwani, Devesh" userId="S::dbdatwani@wpi.edu::4055350f-d99c-484c-80a3-5e8bcf851962" providerId="AD" clId="Web-{59BE9054-8457-BA24-3A3A-6E3B965672F2}" dt="2022-12-14T05:52:24.420" v="154"/>
          <ac:inkMkLst>
            <pc:docMk/>
            <pc:sldMk cId="3881716661" sldId="288"/>
            <ac:inkMk id="25" creationId="{A3074F78-64BD-6061-A84F-52D609834D86}"/>
          </ac:inkMkLst>
        </pc:inkChg>
        <pc:inkChg chg="add del">
          <ac:chgData name="Datwani, Devesh" userId="S::dbdatwani@wpi.edu::4055350f-d99c-484c-80a3-5e8bcf851962" providerId="AD" clId="Web-{59BE9054-8457-BA24-3A3A-6E3B965672F2}" dt="2022-12-14T05:52:48.717" v="170"/>
          <ac:inkMkLst>
            <pc:docMk/>
            <pc:sldMk cId="3881716661" sldId="288"/>
            <ac:inkMk id="27" creationId="{DC4B3F86-3B9A-535F-AFAB-83EC9765F456}"/>
          </ac:inkMkLst>
        </pc:inkChg>
        <pc:inkChg chg="add del">
          <ac:chgData name="Datwani, Devesh" userId="S::dbdatwani@wpi.edu::4055350f-d99c-484c-80a3-5e8bcf851962" providerId="AD" clId="Web-{59BE9054-8457-BA24-3A3A-6E3B965672F2}" dt="2022-12-14T05:52:47.030" v="169"/>
          <ac:inkMkLst>
            <pc:docMk/>
            <pc:sldMk cId="3881716661" sldId="288"/>
            <ac:inkMk id="28" creationId="{5F2CCB33-4D02-CA71-A2E9-5FE92AA517D3}"/>
          </ac:inkMkLst>
        </pc:inkChg>
        <pc:inkChg chg="add del">
          <ac:chgData name="Datwani, Devesh" userId="S::dbdatwani@wpi.edu::4055350f-d99c-484c-80a3-5e8bcf851962" providerId="AD" clId="Web-{59BE9054-8457-BA24-3A3A-6E3B965672F2}" dt="2022-12-14T05:52:54.280" v="172"/>
          <ac:inkMkLst>
            <pc:docMk/>
            <pc:sldMk cId="3881716661" sldId="288"/>
            <ac:inkMk id="29" creationId="{7830C205-08E2-3694-180E-2CA0C2A0ADAD}"/>
          </ac:inkMkLst>
        </pc:inkChg>
        <pc:inkChg chg="add del">
          <ac:chgData name="Datwani, Devesh" userId="S::dbdatwani@wpi.edu::4055350f-d99c-484c-80a3-5e8bcf851962" providerId="AD" clId="Web-{59BE9054-8457-BA24-3A3A-6E3B965672F2}" dt="2022-12-14T05:53:09.874" v="176"/>
          <ac:inkMkLst>
            <pc:docMk/>
            <pc:sldMk cId="3881716661" sldId="288"/>
            <ac:inkMk id="30" creationId="{16404083-D32E-50A2-F555-5EF6ED6EFDEB}"/>
          </ac:inkMkLst>
        </pc:inkChg>
        <pc:inkChg chg="add del">
          <ac:chgData name="Datwani, Devesh" userId="S::dbdatwani@wpi.edu::4055350f-d99c-484c-80a3-5e8bcf851962" providerId="AD" clId="Web-{59BE9054-8457-BA24-3A3A-6E3B965672F2}" dt="2022-12-14T05:53:02.968" v="175"/>
          <ac:inkMkLst>
            <pc:docMk/>
            <pc:sldMk cId="3881716661" sldId="288"/>
            <ac:inkMk id="31" creationId="{946AC76F-0D9C-FFE8-2856-162C4DCD625F}"/>
          </ac:inkMkLst>
        </pc:inkChg>
      </pc:sldChg>
      <pc:sldChg chg="modSp new del">
        <pc:chgData name="Datwani, Devesh" userId="S::dbdatwani@wpi.edu::4055350f-d99c-484c-80a3-5e8bcf851962" providerId="AD" clId="Web-{59BE9054-8457-BA24-3A3A-6E3B965672F2}" dt="2022-12-14T05:40:34.062" v="23"/>
        <pc:sldMkLst>
          <pc:docMk/>
          <pc:sldMk cId="3453882700" sldId="289"/>
        </pc:sldMkLst>
        <pc:spChg chg="mod">
          <ac:chgData name="Datwani, Devesh" userId="S::dbdatwani@wpi.edu::4055350f-d99c-484c-80a3-5e8bcf851962" providerId="AD" clId="Web-{59BE9054-8457-BA24-3A3A-6E3B965672F2}" dt="2022-12-14T05:39:57.499" v="19" actId="20577"/>
          <ac:spMkLst>
            <pc:docMk/>
            <pc:sldMk cId="3453882700" sldId="289"/>
            <ac:spMk id="2" creationId="{D34B4A22-8299-EDEE-538B-60819443E379}"/>
          </ac:spMkLst>
        </pc:spChg>
      </pc:sldChg>
    </pc:docChg>
  </pc:docChgLst>
  <pc:docChgLst>
    <pc:chgData name="Fredi, Febin" userId="S::ffredi@wpi.edu::9e96aa58-fff2-4eec-bcaf-36f51cdade07" providerId="AD" clId="Web-{C6BDE3DE-F3E4-4FAE-9A59-1E60E11D786D}"/>
    <pc:docChg chg="modSld">
      <pc:chgData name="Fredi, Febin" userId="S::ffredi@wpi.edu::9e96aa58-fff2-4eec-bcaf-36f51cdade07" providerId="AD" clId="Web-{C6BDE3DE-F3E4-4FAE-9A59-1E60E11D786D}" dt="2022-12-09T03:42:30.282" v="25" actId="20577"/>
      <pc:docMkLst>
        <pc:docMk/>
      </pc:docMkLst>
      <pc:sldChg chg="modSp">
        <pc:chgData name="Fredi, Febin" userId="S::ffredi@wpi.edu::9e96aa58-fff2-4eec-bcaf-36f51cdade07" providerId="AD" clId="Web-{C6BDE3DE-F3E4-4FAE-9A59-1E60E11D786D}" dt="2022-12-09T03:42:30.282" v="25" actId="20577"/>
        <pc:sldMkLst>
          <pc:docMk/>
          <pc:sldMk cId="303908065" sldId="271"/>
        </pc:sldMkLst>
        <pc:spChg chg="mod">
          <ac:chgData name="Fredi, Febin" userId="S::ffredi@wpi.edu::9e96aa58-fff2-4eec-bcaf-36f51cdade07" providerId="AD" clId="Web-{C6BDE3DE-F3E4-4FAE-9A59-1E60E11D786D}" dt="2022-12-09T03:42:30.282" v="25" actId="20577"/>
          <ac:spMkLst>
            <pc:docMk/>
            <pc:sldMk cId="303908065" sldId="271"/>
            <ac:spMk id="499719" creationId="{00000000-0000-0000-0000-000000000000}"/>
          </ac:spMkLst>
        </pc:spChg>
      </pc:sldChg>
    </pc:docChg>
  </pc:docChgLst>
  <pc:docChgLst>
    <pc:chgData name="Fredi, Febin" userId="S::ffredi@wpi.edu::9e96aa58-fff2-4eec-bcaf-36f51cdade07" providerId="AD" clId="Web-{AB6B6CC6-6FEC-4B22-8AD1-96521C25C270}"/>
    <pc:docChg chg="delSld modSld sldOrd">
      <pc:chgData name="Fredi, Febin" userId="S::ffredi@wpi.edu::9e96aa58-fff2-4eec-bcaf-36f51cdade07" providerId="AD" clId="Web-{AB6B6CC6-6FEC-4B22-8AD1-96521C25C270}" dt="2022-12-09T19:12:21.437" v="64" actId="20577"/>
      <pc:docMkLst>
        <pc:docMk/>
      </pc:docMkLst>
      <pc:sldChg chg="del">
        <pc:chgData name="Fredi, Febin" userId="S::ffredi@wpi.edu::9e96aa58-fff2-4eec-bcaf-36f51cdade07" providerId="AD" clId="Web-{AB6B6CC6-6FEC-4B22-8AD1-96521C25C270}" dt="2022-12-09T18:58:12.117" v="0"/>
        <pc:sldMkLst>
          <pc:docMk/>
          <pc:sldMk cId="3192021530" sldId="268"/>
        </pc:sldMkLst>
      </pc:sldChg>
      <pc:sldChg chg="modSp">
        <pc:chgData name="Fredi, Febin" userId="S::ffredi@wpi.edu::9e96aa58-fff2-4eec-bcaf-36f51cdade07" providerId="AD" clId="Web-{AB6B6CC6-6FEC-4B22-8AD1-96521C25C270}" dt="2022-12-09T19:10:54.700" v="6" actId="20577"/>
        <pc:sldMkLst>
          <pc:docMk/>
          <pc:sldMk cId="186658401" sldId="274"/>
        </pc:sldMkLst>
        <pc:spChg chg="mod">
          <ac:chgData name="Fredi, Febin" userId="S::ffredi@wpi.edu::9e96aa58-fff2-4eec-bcaf-36f51cdade07" providerId="AD" clId="Web-{AB6B6CC6-6FEC-4B22-8AD1-96521C25C270}" dt="2022-12-09T19:10:54.700" v="6" actId="20577"/>
          <ac:spMkLst>
            <pc:docMk/>
            <pc:sldMk cId="186658401" sldId="274"/>
            <ac:spMk id="2" creationId="{5DC72455-3C04-718D-1DA4-016B72FFC4EC}"/>
          </ac:spMkLst>
        </pc:spChg>
      </pc:sldChg>
      <pc:sldChg chg="modSp">
        <pc:chgData name="Fredi, Febin" userId="S::ffredi@wpi.edu::9e96aa58-fff2-4eec-bcaf-36f51cdade07" providerId="AD" clId="Web-{AB6B6CC6-6FEC-4B22-8AD1-96521C25C270}" dt="2022-12-09T19:11:02.356" v="11" actId="20577"/>
        <pc:sldMkLst>
          <pc:docMk/>
          <pc:sldMk cId="1437909921" sldId="280"/>
        </pc:sldMkLst>
        <pc:spChg chg="mod">
          <ac:chgData name="Fredi, Febin" userId="S::ffredi@wpi.edu::9e96aa58-fff2-4eec-bcaf-36f51cdade07" providerId="AD" clId="Web-{AB6B6CC6-6FEC-4B22-8AD1-96521C25C270}" dt="2022-12-09T19:11:02.356" v="11" actId="20577"/>
          <ac:spMkLst>
            <pc:docMk/>
            <pc:sldMk cId="1437909921" sldId="280"/>
            <ac:spMk id="2" creationId="{5DC72455-3C04-718D-1DA4-016B72FFC4EC}"/>
          </ac:spMkLst>
        </pc:spChg>
      </pc:sldChg>
      <pc:sldChg chg="modSp">
        <pc:chgData name="Fredi, Febin" userId="S::ffredi@wpi.edu::9e96aa58-fff2-4eec-bcaf-36f51cdade07" providerId="AD" clId="Web-{AB6B6CC6-6FEC-4B22-8AD1-96521C25C270}" dt="2022-12-09T19:11:10.732" v="13" actId="20577"/>
        <pc:sldMkLst>
          <pc:docMk/>
          <pc:sldMk cId="1153638589" sldId="282"/>
        </pc:sldMkLst>
        <pc:spChg chg="mod">
          <ac:chgData name="Fredi, Febin" userId="S::ffredi@wpi.edu::9e96aa58-fff2-4eec-bcaf-36f51cdade07" providerId="AD" clId="Web-{AB6B6CC6-6FEC-4B22-8AD1-96521C25C270}" dt="2022-12-09T19:11:10.732" v="13" actId="20577"/>
          <ac:spMkLst>
            <pc:docMk/>
            <pc:sldMk cId="1153638589" sldId="282"/>
            <ac:spMk id="2" creationId="{5DC72455-3C04-718D-1DA4-016B72FFC4EC}"/>
          </ac:spMkLst>
        </pc:spChg>
      </pc:sldChg>
      <pc:sldChg chg="modSp">
        <pc:chgData name="Fredi, Febin" userId="S::ffredi@wpi.edu::9e96aa58-fff2-4eec-bcaf-36f51cdade07" providerId="AD" clId="Web-{AB6B6CC6-6FEC-4B22-8AD1-96521C25C270}" dt="2022-12-09T19:12:21.437" v="64" actId="20577"/>
        <pc:sldMkLst>
          <pc:docMk/>
          <pc:sldMk cId="461578775" sldId="284"/>
        </pc:sldMkLst>
        <pc:spChg chg="mod">
          <ac:chgData name="Fredi, Febin" userId="S::ffredi@wpi.edu::9e96aa58-fff2-4eec-bcaf-36f51cdade07" providerId="AD" clId="Web-{AB6B6CC6-6FEC-4B22-8AD1-96521C25C270}" dt="2022-12-09T19:12:21.437" v="64" actId="20577"/>
          <ac:spMkLst>
            <pc:docMk/>
            <pc:sldMk cId="461578775" sldId="284"/>
            <ac:spMk id="499719" creationId="{00000000-0000-0000-0000-000000000000}"/>
          </ac:spMkLst>
        </pc:spChg>
      </pc:sldChg>
      <pc:sldChg chg="ord">
        <pc:chgData name="Fredi, Febin" userId="S::ffredi@wpi.edu::9e96aa58-fff2-4eec-bcaf-36f51cdade07" providerId="AD" clId="Web-{AB6B6CC6-6FEC-4B22-8AD1-96521C25C270}" dt="2022-12-09T19:07:21.210" v="2"/>
        <pc:sldMkLst>
          <pc:docMk/>
          <pc:sldMk cId="2442572451" sldId="285"/>
        </pc:sldMkLst>
      </pc:sldChg>
    </pc:docChg>
  </pc:docChgLst>
  <pc:docChgLst>
    <pc:chgData name="Datwani, Devesh" userId="S::dbdatwani@wpi.edu::4055350f-d99c-484c-80a3-5e8bcf851962" providerId="AD" clId="Web-{7C1F7F76-4B9A-CA7D-F7F8-E52604678B59}"/>
    <pc:docChg chg="modSld sldOrd">
      <pc:chgData name="Datwani, Devesh" userId="S::dbdatwani@wpi.edu::4055350f-d99c-484c-80a3-5e8bcf851962" providerId="AD" clId="Web-{7C1F7F76-4B9A-CA7D-F7F8-E52604678B59}" dt="2022-12-14T05:37:56.048" v="10"/>
      <pc:docMkLst>
        <pc:docMk/>
      </pc:docMkLst>
      <pc:sldChg chg="ord">
        <pc:chgData name="Datwani, Devesh" userId="S::dbdatwani@wpi.edu::4055350f-d99c-484c-80a3-5e8bcf851962" providerId="AD" clId="Web-{7C1F7F76-4B9A-CA7D-F7F8-E52604678B59}" dt="2022-12-14T05:37:56.048" v="10"/>
        <pc:sldMkLst>
          <pc:docMk/>
          <pc:sldMk cId="4136573509" sldId="277"/>
        </pc:sldMkLst>
      </pc:sldChg>
      <pc:sldChg chg="modSp">
        <pc:chgData name="Datwani, Devesh" userId="S::dbdatwani@wpi.edu::4055350f-d99c-484c-80a3-5e8bcf851962" providerId="AD" clId="Web-{7C1F7F76-4B9A-CA7D-F7F8-E52604678B59}" dt="2022-12-14T05:37:41.496" v="9" actId="20577"/>
        <pc:sldMkLst>
          <pc:docMk/>
          <pc:sldMk cId="3881716661" sldId="288"/>
        </pc:sldMkLst>
        <pc:spChg chg="mod">
          <ac:chgData name="Datwani, Devesh" userId="S::dbdatwani@wpi.edu::4055350f-d99c-484c-80a3-5e8bcf851962" providerId="AD" clId="Web-{7C1F7F76-4B9A-CA7D-F7F8-E52604678B59}" dt="2022-12-14T05:37:41.496" v="9" actId="20577"/>
          <ac:spMkLst>
            <pc:docMk/>
            <pc:sldMk cId="3881716661" sldId="288"/>
            <ac:spMk id="499718" creationId="{00000000-0000-0000-0000-000000000000}"/>
          </ac:spMkLst>
        </pc:spChg>
      </pc:sldChg>
    </pc:docChg>
  </pc:docChgLst>
  <pc:docChgLst>
    <pc:chgData name="Fredi, Febin" userId="S::ffredi@wpi.edu::9e96aa58-fff2-4eec-bcaf-36f51cdade07" providerId="AD" clId="Web-{E00B2514-0AD6-4222-BF20-C66FCB1BAD2E}"/>
    <pc:docChg chg="addSld modSld">
      <pc:chgData name="Fredi, Febin" userId="S::ffredi@wpi.edu::9e96aa58-fff2-4eec-bcaf-36f51cdade07" providerId="AD" clId="Web-{E00B2514-0AD6-4222-BF20-C66FCB1BAD2E}" dt="2022-12-15T08:36:05.748" v="1" actId="1076"/>
      <pc:docMkLst>
        <pc:docMk/>
      </pc:docMkLst>
      <pc:sldChg chg="modSp add replId">
        <pc:chgData name="Fredi, Febin" userId="S::ffredi@wpi.edu::9e96aa58-fff2-4eec-bcaf-36f51cdade07" providerId="AD" clId="Web-{E00B2514-0AD6-4222-BF20-C66FCB1BAD2E}" dt="2022-12-15T08:36:05.748" v="1" actId="1076"/>
        <pc:sldMkLst>
          <pc:docMk/>
          <pc:sldMk cId="4176144719" sldId="289"/>
        </pc:sldMkLst>
        <pc:graphicFrameChg chg="mod">
          <ac:chgData name="Fredi, Febin" userId="S::ffredi@wpi.edu::9e96aa58-fff2-4eec-bcaf-36f51cdade07" providerId="AD" clId="Web-{E00B2514-0AD6-4222-BF20-C66FCB1BAD2E}" dt="2022-12-15T08:36:05.748" v="1" actId="1076"/>
          <ac:graphicFrameMkLst>
            <pc:docMk/>
            <pc:sldMk cId="4176144719" sldId="289"/>
            <ac:graphicFrameMk id="3" creationId="{4D3E59C1-5084-818D-A780-8C2ECF33550A}"/>
          </ac:graphicFrameMkLst>
        </pc:graphicFrameChg>
      </pc:sldChg>
    </pc:docChg>
  </pc:docChgLst>
  <pc:docChgLst>
    <pc:chgData name="Fredi, Febin" userId="S::ffredi@wpi.edu::9e96aa58-fff2-4eec-bcaf-36f51cdade07" providerId="AD" clId="Web-{A76FC255-F541-4A34-A222-35801B14DC79}"/>
    <pc:docChg chg="addSld modSld">
      <pc:chgData name="Fredi, Febin" userId="S::ffredi@wpi.edu::9e96aa58-fff2-4eec-bcaf-36f51cdade07" providerId="AD" clId="Web-{A76FC255-F541-4A34-A222-35801B14DC79}" dt="2022-12-09T18:52:56.203" v="154" actId="20577"/>
      <pc:docMkLst>
        <pc:docMk/>
      </pc:docMkLst>
      <pc:sldChg chg="modSp add replId">
        <pc:chgData name="Fredi, Febin" userId="S::ffredi@wpi.edu::9e96aa58-fff2-4eec-bcaf-36f51cdade07" providerId="AD" clId="Web-{A76FC255-F541-4A34-A222-35801B14DC79}" dt="2022-12-09T18:52:56.203" v="154" actId="20577"/>
        <pc:sldMkLst>
          <pc:docMk/>
          <pc:sldMk cId="461578775" sldId="284"/>
        </pc:sldMkLst>
        <pc:spChg chg="mod">
          <ac:chgData name="Fredi, Febin" userId="S::ffredi@wpi.edu::9e96aa58-fff2-4eec-bcaf-36f51cdade07" providerId="AD" clId="Web-{A76FC255-F541-4A34-A222-35801B14DC79}" dt="2022-12-09T18:51:22.184" v="39" actId="20577"/>
          <ac:spMkLst>
            <pc:docMk/>
            <pc:sldMk cId="461578775" sldId="284"/>
            <ac:spMk id="499718" creationId="{00000000-0000-0000-0000-000000000000}"/>
          </ac:spMkLst>
        </pc:spChg>
        <pc:spChg chg="mod">
          <ac:chgData name="Fredi, Febin" userId="S::ffredi@wpi.edu::9e96aa58-fff2-4eec-bcaf-36f51cdade07" providerId="AD" clId="Web-{A76FC255-F541-4A34-A222-35801B14DC79}" dt="2022-12-09T18:52:56.203" v="154" actId="20577"/>
          <ac:spMkLst>
            <pc:docMk/>
            <pc:sldMk cId="461578775" sldId="284"/>
            <ac:spMk id="499719" creationId="{00000000-0000-0000-0000-000000000000}"/>
          </ac:spMkLst>
        </pc:spChg>
      </pc:sldChg>
    </pc:docChg>
  </pc:docChgLst>
  <pc:docChgLst>
    <pc:chgData name="Datwani, Devesh" userId="S::dbdatwani@wpi.edu::4055350f-d99c-484c-80a3-5e8bcf851962" providerId="AD" clId="Web-{235B923E-73D5-7D2E-BE7B-971C3269C1A9}"/>
    <pc:docChg chg="modSld">
      <pc:chgData name="Datwani, Devesh" userId="S::dbdatwani@wpi.edu::4055350f-d99c-484c-80a3-5e8bcf851962" providerId="AD" clId="Web-{235B923E-73D5-7D2E-BE7B-971C3269C1A9}" dt="2022-12-14T06:23:15.954" v="155"/>
      <pc:docMkLst>
        <pc:docMk/>
      </pc:docMkLst>
      <pc:sldChg chg="delSp modSp">
        <pc:chgData name="Datwani, Devesh" userId="S::dbdatwani@wpi.edu::4055350f-d99c-484c-80a3-5e8bcf851962" providerId="AD" clId="Web-{235B923E-73D5-7D2E-BE7B-971C3269C1A9}" dt="2022-12-14T06:23:15.954" v="155"/>
        <pc:sldMkLst>
          <pc:docMk/>
          <pc:sldMk cId="2074702151" sldId="269"/>
        </pc:sldMkLst>
        <pc:spChg chg="mod">
          <ac:chgData name="Datwani, Devesh" userId="S::dbdatwani@wpi.edu::4055350f-d99c-484c-80a3-5e8bcf851962" providerId="AD" clId="Web-{235B923E-73D5-7D2E-BE7B-971C3269C1A9}" dt="2022-12-14T06:23:09.626" v="154" actId="20577"/>
          <ac:spMkLst>
            <pc:docMk/>
            <pc:sldMk cId="2074702151" sldId="269"/>
            <ac:spMk id="499718" creationId="{00000000-0000-0000-0000-000000000000}"/>
          </ac:spMkLst>
        </pc:spChg>
        <pc:spChg chg="del">
          <ac:chgData name="Datwani, Devesh" userId="S::dbdatwani@wpi.edu::4055350f-d99c-484c-80a3-5e8bcf851962" providerId="AD" clId="Web-{235B923E-73D5-7D2E-BE7B-971C3269C1A9}" dt="2022-12-14T06:16:53.492" v="9"/>
          <ac:spMkLst>
            <pc:docMk/>
            <pc:sldMk cId="2074702151" sldId="269"/>
            <ac:spMk id="499732" creationId="{AB69E29F-C1F7-0F9F-6331-61903BF9FD5B}"/>
          </ac:spMkLst>
        </pc:spChg>
        <pc:graphicFrameChg chg="mod modGraphic">
          <ac:chgData name="Datwani, Devesh" userId="S::dbdatwani@wpi.edu::4055350f-d99c-484c-80a3-5e8bcf851962" providerId="AD" clId="Web-{235B923E-73D5-7D2E-BE7B-971C3269C1A9}" dt="2022-12-14T06:23:15.954" v="155"/>
          <ac:graphicFrameMkLst>
            <pc:docMk/>
            <pc:sldMk cId="2074702151" sldId="269"/>
            <ac:graphicFrameMk id="3" creationId="{3099B551-67D1-A3B4-63F6-D732D02C5753}"/>
          </ac:graphicFrameMkLst>
        </pc:graphicFrameChg>
      </pc:sldChg>
      <pc:sldChg chg="addSp delSp modSp">
        <pc:chgData name="Datwani, Devesh" userId="S::dbdatwani@wpi.edu::4055350f-d99c-484c-80a3-5e8bcf851962" providerId="AD" clId="Web-{235B923E-73D5-7D2E-BE7B-971C3269C1A9}" dt="2022-12-14T06:21:01.248" v="130"/>
        <pc:sldMkLst>
          <pc:docMk/>
          <pc:sldMk cId="4136573509" sldId="277"/>
        </pc:sldMkLst>
        <pc:spChg chg="add mod">
          <ac:chgData name="Datwani, Devesh" userId="S::dbdatwani@wpi.edu::4055350f-d99c-484c-80a3-5e8bcf851962" providerId="AD" clId="Web-{235B923E-73D5-7D2E-BE7B-971C3269C1A9}" dt="2022-12-14T06:20:16.388" v="112" actId="1076"/>
          <ac:spMkLst>
            <pc:docMk/>
            <pc:sldMk cId="4136573509" sldId="277"/>
            <ac:spMk id="3" creationId="{2A08A64F-6CBF-C5EF-EC2A-56F92B798216}"/>
          </ac:spMkLst>
        </pc:spChg>
        <pc:spChg chg="del mod">
          <ac:chgData name="Datwani, Devesh" userId="S::dbdatwani@wpi.edu::4055350f-d99c-484c-80a3-5e8bcf851962" providerId="AD" clId="Web-{235B923E-73D5-7D2E-BE7B-971C3269C1A9}" dt="2022-12-14T06:21:01.248" v="130"/>
          <ac:spMkLst>
            <pc:docMk/>
            <pc:sldMk cId="4136573509" sldId="277"/>
            <ac:spMk id="222" creationId="{CA89FD1A-0C34-D89A-CC63-67E81F875927}"/>
          </ac:spMkLst>
        </pc:spChg>
        <pc:picChg chg="mod">
          <ac:chgData name="Datwani, Devesh" userId="S::dbdatwani@wpi.edu::4055350f-d99c-484c-80a3-5e8bcf851962" providerId="AD" clId="Web-{235B923E-73D5-7D2E-BE7B-971C3269C1A9}" dt="2022-12-14T06:18:08.557" v="17" actId="1076"/>
          <ac:picMkLst>
            <pc:docMk/>
            <pc:sldMk cId="4136573509" sldId="277"/>
            <ac:picMk id="166" creationId="{3A31C810-A4BA-402F-65FF-CFBB2AAF4185}"/>
          </ac:picMkLst>
        </pc:picChg>
        <pc:picChg chg="mod">
          <ac:chgData name="Datwani, Devesh" userId="S::dbdatwani@wpi.edu::4055350f-d99c-484c-80a3-5e8bcf851962" providerId="AD" clId="Web-{235B923E-73D5-7D2E-BE7B-971C3269C1A9}" dt="2022-12-14T06:18:12.213" v="18" actId="1076"/>
          <ac:picMkLst>
            <pc:docMk/>
            <pc:sldMk cId="4136573509" sldId="277"/>
            <ac:picMk id="167" creationId="{E5E33CDC-CFA0-AF0C-262C-A889915C836D}"/>
          </ac:picMkLst>
        </pc:picChg>
        <pc:picChg chg="mod">
          <ac:chgData name="Datwani, Devesh" userId="S::dbdatwani@wpi.edu::4055350f-d99c-484c-80a3-5e8bcf851962" providerId="AD" clId="Web-{235B923E-73D5-7D2E-BE7B-971C3269C1A9}" dt="2022-12-14T06:17:53.869" v="14" actId="1076"/>
          <ac:picMkLst>
            <pc:docMk/>
            <pc:sldMk cId="4136573509" sldId="277"/>
            <ac:picMk id="168" creationId="{5446D385-68A4-19EF-817C-B3D4627E811E}"/>
          </ac:picMkLst>
        </pc:picChg>
      </pc:sldChg>
    </pc:docChg>
  </pc:docChgLst>
  <pc:docChgLst>
    <pc:chgData name="Datwani, Devesh" userId="S::dbdatwani@wpi.edu::4055350f-d99c-484c-80a3-5e8bcf851962" providerId="AD" clId="Web-{13330921-0822-5EB2-6885-A3AEDB913513}"/>
    <pc:docChg chg="modSld">
      <pc:chgData name="Datwani, Devesh" userId="S::dbdatwani@wpi.edu::4055350f-d99c-484c-80a3-5e8bcf851962" providerId="AD" clId="Web-{13330921-0822-5EB2-6885-A3AEDB913513}" dt="2022-12-15T05:31:56.981" v="3"/>
      <pc:docMkLst>
        <pc:docMk/>
      </pc:docMkLst>
      <pc:sldChg chg="modSp">
        <pc:chgData name="Datwani, Devesh" userId="S::dbdatwani@wpi.edu::4055350f-d99c-484c-80a3-5e8bcf851962" providerId="AD" clId="Web-{13330921-0822-5EB2-6885-A3AEDB913513}" dt="2022-12-15T05:31:56.981" v="3"/>
        <pc:sldMkLst>
          <pc:docMk/>
          <pc:sldMk cId="2147750930" sldId="260"/>
        </pc:sldMkLst>
        <pc:picChg chg="mod">
          <ac:chgData name="Datwani, Devesh" userId="S::dbdatwani@wpi.edu::4055350f-d99c-484c-80a3-5e8bcf851962" providerId="AD" clId="Web-{13330921-0822-5EB2-6885-A3AEDB913513}" dt="2022-12-15T05:31:56.981" v="3"/>
          <ac:picMkLst>
            <pc:docMk/>
            <pc:sldMk cId="2147750930" sldId="260"/>
            <ac:picMk id="16" creationId="{AFD56413-9D71-7057-F5FF-5A11073D9FE7}"/>
          </ac:picMkLst>
        </pc:picChg>
      </pc:sldChg>
    </pc:docChg>
  </pc:docChgLst>
  <pc:docChgLst>
    <pc:chgData name="Srinivasan, Gokul" userId="S::gsrinivasan@wpi.edu::6182f2da-c299-4e39-99e0-bc436cd54e1d" providerId="AD" clId="Web-{11D50B8E-BE71-4E06-A997-89E31B1B0E91}"/>
    <pc:docChg chg="delSld modSld">
      <pc:chgData name="Srinivasan, Gokul" userId="S::gsrinivasan@wpi.edu::6182f2da-c299-4e39-99e0-bc436cd54e1d" providerId="AD" clId="Web-{11D50B8E-BE71-4E06-A997-89E31B1B0E91}" dt="2022-12-09T04:16:14.820" v="197"/>
      <pc:docMkLst>
        <pc:docMk/>
      </pc:docMkLst>
      <pc:sldChg chg="addSp delSp modSp">
        <pc:chgData name="Srinivasan, Gokul" userId="S::gsrinivasan@wpi.edu::6182f2da-c299-4e39-99e0-bc436cd54e1d" providerId="AD" clId="Web-{11D50B8E-BE71-4E06-A997-89E31B1B0E91}" dt="2022-12-09T03:18:54.658" v="51"/>
        <pc:sldMkLst>
          <pc:docMk/>
          <pc:sldMk cId="1939590354" sldId="259"/>
        </pc:sldMkLst>
        <pc:spChg chg="add mod">
          <ac:chgData name="Srinivasan, Gokul" userId="S::gsrinivasan@wpi.edu::6182f2da-c299-4e39-99e0-bc436cd54e1d" providerId="AD" clId="Web-{11D50B8E-BE71-4E06-A997-89E31B1B0E91}" dt="2022-12-09T03:18:48.923" v="50"/>
          <ac:spMkLst>
            <pc:docMk/>
            <pc:sldMk cId="1939590354" sldId="259"/>
            <ac:spMk id="5" creationId="{2B83BD04-6B8F-0206-3227-F2C18C77815A}"/>
          </ac:spMkLst>
        </pc:spChg>
        <pc:spChg chg="del mod">
          <ac:chgData name="Srinivasan, Gokul" userId="S::gsrinivasan@wpi.edu::6182f2da-c299-4e39-99e0-bc436cd54e1d" providerId="AD" clId="Web-{11D50B8E-BE71-4E06-A997-89E31B1B0E91}" dt="2022-12-09T03:18:48.892" v="48"/>
          <ac:spMkLst>
            <pc:docMk/>
            <pc:sldMk cId="1939590354" sldId="259"/>
            <ac:spMk id="499719" creationId="{00000000-0000-0000-0000-000000000000}"/>
          </ac:spMkLst>
        </pc:spChg>
        <pc:graphicFrameChg chg="add mod ord modGraphic">
          <ac:chgData name="Srinivasan, Gokul" userId="S::gsrinivasan@wpi.edu::6182f2da-c299-4e39-99e0-bc436cd54e1d" providerId="AD" clId="Web-{11D50B8E-BE71-4E06-A997-89E31B1B0E91}" dt="2022-12-09T03:18:54.658" v="51"/>
          <ac:graphicFrameMkLst>
            <pc:docMk/>
            <pc:sldMk cId="1939590354" sldId="259"/>
            <ac:graphicFrameMk id="4" creationId="{8BAA27F7-93EC-4FAA-DFBA-17A3F08C3A69}"/>
          </ac:graphicFrameMkLst>
        </pc:graphicFrameChg>
      </pc:sldChg>
      <pc:sldChg chg="modSp">
        <pc:chgData name="Srinivasan, Gokul" userId="S::gsrinivasan@wpi.edu::6182f2da-c299-4e39-99e0-bc436cd54e1d" providerId="AD" clId="Web-{11D50B8E-BE71-4E06-A997-89E31B1B0E91}" dt="2022-12-09T04:11:22.139" v="136" actId="20577"/>
        <pc:sldMkLst>
          <pc:docMk/>
          <pc:sldMk cId="2147750930" sldId="260"/>
        </pc:sldMkLst>
        <pc:spChg chg="mod">
          <ac:chgData name="Srinivasan, Gokul" userId="S::gsrinivasan@wpi.edu::6182f2da-c299-4e39-99e0-bc436cd54e1d" providerId="AD" clId="Web-{11D50B8E-BE71-4E06-A997-89E31B1B0E91}" dt="2022-12-09T04:11:22.139" v="136" actId="20577"/>
          <ac:spMkLst>
            <pc:docMk/>
            <pc:sldMk cId="2147750930" sldId="260"/>
            <ac:spMk id="499719" creationId="{00000000-0000-0000-0000-000000000000}"/>
          </ac:spMkLst>
        </pc:spChg>
      </pc:sldChg>
      <pc:sldChg chg="modSp">
        <pc:chgData name="Srinivasan, Gokul" userId="S::gsrinivasan@wpi.edu::6182f2da-c299-4e39-99e0-bc436cd54e1d" providerId="AD" clId="Web-{11D50B8E-BE71-4E06-A997-89E31B1B0E91}" dt="2022-12-09T02:24:24.311" v="32" actId="20577"/>
        <pc:sldMkLst>
          <pc:docMk/>
          <pc:sldMk cId="273993894" sldId="261"/>
        </pc:sldMkLst>
        <pc:spChg chg="mod">
          <ac:chgData name="Srinivasan, Gokul" userId="S::gsrinivasan@wpi.edu::6182f2da-c299-4e39-99e0-bc436cd54e1d" providerId="AD" clId="Web-{11D50B8E-BE71-4E06-A997-89E31B1B0E91}" dt="2022-12-09T02:24:16.201" v="12" actId="20577"/>
          <ac:spMkLst>
            <pc:docMk/>
            <pc:sldMk cId="273993894" sldId="261"/>
            <ac:spMk id="2" creationId="{00000000-0000-0000-0000-000000000000}"/>
          </ac:spMkLst>
        </pc:spChg>
        <pc:spChg chg="mod">
          <ac:chgData name="Srinivasan, Gokul" userId="S::gsrinivasan@wpi.edu::6182f2da-c299-4e39-99e0-bc436cd54e1d" providerId="AD" clId="Web-{11D50B8E-BE71-4E06-A997-89E31B1B0E91}" dt="2022-12-09T02:24:24.311" v="32" actId="20577"/>
          <ac:spMkLst>
            <pc:docMk/>
            <pc:sldMk cId="273993894" sldId="261"/>
            <ac:spMk id="3" creationId="{00000000-0000-0000-0000-000000000000}"/>
          </ac:spMkLst>
        </pc:spChg>
      </pc:sldChg>
      <pc:sldChg chg="addSp modSp">
        <pc:chgData name="Srinivasan, Gokul" userId="S::gsrinivasan@wpi.edu::6182f2da-c299-4e39-99e0-bc436cd54e1d" providerId="AD" clId="Web-{11D50B8E-BE71-4E06-A997-89E31B1B0E91}" dt="2022-12-09T04:16:14.820" v="197"/>
        <pc:sldMkLst>
          <pc:docMk/>
          <pc:sldMk cId="2646946840" sldId="264"/>
        </pc:sldMkLst>
        <pc:spChg chg="add mod">
          <ac:chgData name="Srinivasan, Gokul" userId="S::gsrinivasan@wpi.edu::6182f2da-c299-4e39-99e0-bc436cd54e1d" providerId="AD" clId="Web-{11D50B8E-BE71-4E06-A997-89E31B1B0E91}" dt="2022-12-09T04:12:47.267" v="139"/>
          <ac:spMkLst>
            <pc:docMk/>
            <pc:sldMk cId="2646946840" sldId="264"/>
            <ac:spMk id="3" creationId="{8D4FC137-2F86-4984-5D1F-D845CAA03196}"/>
          </ac:spMkLst>
        </pc:spChg>
        <pc:spChg chg="add">
          <ac:chgData name="Srinivasan, Gokul" userId="S::gsrinivasan@wpi.edu::6182f2da-c299-4e39-99e0-bc436cd54e1d" providerId="AD" clId="Web-{11D50B8E-BE71-4E06-A997-89E31B1B0E91}" dt="2022-12-09T04:12:48.251" v="140"/>
          <ac:spMkLst>
            <pc:docMk/>
            <pc:sldMk cId="2646946840" sldId="264"/>
            <ac:spMk id="4" creationId="{16952912-E892-642E-3285-75ECF43EEAE1}"/>
          </ac:spMkLst>
        </pc:spChg>
        <pc:spChg chg="add">
          <ac:chgData name="Srinivasan, Gokul" userId="S::gsrinivasan@wpi.edu::6182f2da-c299-4e39-99e0-bc436cd54e1d" providerId="AD" clId="Web-{11D50B8E-BE71-4E06-A997-89E31B1B0E91}" dt="2022-12-09T04:12:48.861" v="141"/>
          <ac:spMkLst>
            <pc:docMk/>
            <pc:sldMk cId="2646946840" sldId="264"/>
            <ac:spMk id="5" creationId="{D0D747E7-1CCA-4CED-C4BA-F9EE1E2941E0}"/>
          </ac:spMkLst>
        </pc:spChg>
        <pc:spChg chg="add">
          <ac:chgData name="Srinivasan, Gokul" userId="S::gsrinivasan@wpi.edu::6182f2da-c299-4e39-99e0-bc436cd54e1d" providerId="AD" clId="Web-{11D50B8E-BE71-4E06-A997-89E31B1B0E91}" dt="2022-12-09T04:12:49.345" v="142"/>
          <ac:spMkLst>
            <pc:docMk/>
            <pc:sldMk cId="2646946840" sldId="264"/>
            <ac:spMk id="7" creationId="{D698B126-63B4-F361-3DDC-81AE581050A0}"/>
          </ac:spMkLst>
        </pc:spChg>
        <pc:spChg chg="add">
          <ac:chgData name="Srinivasan, Gokul" userId="S::gsrinivasan@wpi.edu::6182f2da-c299-4e39-99e0-bc436cd54e1d" providerId="AD" clId="Web-{11D50B8E-BE71-4E06-A997-89E31B1B0E91}" dt="2022-12-09T04:12:49.517" v="143"/>
          <ac:spMkLst>
            <pc:docMk/>
            <pc:sldMk cId="2646946840" sldId="264"/>
            <ac:spMk id="8" creationId="{A999DA54-322C-07B9-94CA-8735BDF20902}"/>
          </ac:spMkLst>
        </pc:spChg>
        <pc:spChg chg="add">
          <ac:chgData name="Srinivasan, Gokul" userId="S::gsrinivasan@wpi.edu::6182f2da-c299-4e39-99e0-bc436cd54e1d" providerId="AD" clId="Web-{11D50B8E-BE71-4E06-A997-89E31B1B0E91}" dt="2022-12-09T04:12:49.705" v="144"/>
          <ac:spMkLst>
            <pc:docMk/>
            <pc:sldMk cId="2646946840" sldId="264"/>
            <ac:spMk id="9" creationId="{0B566891-1A33-4134-CCE6-32AD1CD704CB}"/>
          </ac:spMkLst>
        </pc:spChg>
        <pc:spChg chg="add">
          <ac:chgData name="Srinivasan, Gokul" userId="S::gsrinivasan@wpi.edu::6182f2da-c299-4e39-99e0-bc436cd54e1d" providerId="AD" clId="Web-{11D50B8E-BE71-4E06-A997-89E31B1B0E91}" dt="2022-12-09T04:12:49.892" v="145"/>
          <ac:spMkLst>
            <pc:docMk/>
            <pc:sldMk cId="2646946840" sldId="264"/>
            <ac:spMk id="10" creationId="{8755831C-FD92-215F-9647-64ABF493E1C5}"/>
          </ac:spMkLst>
        </pc:spChg>
        <pc:spChg chg="add">
          <ac:chgData name="Srinivasan, Gokul" userId="S::gsrinivasan@wpi.edu::6182f2da-c299-4e39-99e0-bc436cd54e1d" providerId="AD" clId="Web-{11D50B8E-BE71-4E06-A997-89E31B1B0E91}" dt="2022-12-09T04:12:50.048" v="146"/>
          <ac:spMkLst>
            <pc:docMk/>
            <pc:sldMk cId="2646946840" sldId="264"/>
            <ac:spMk id="11" creationId="{FD4A8A6A-9A70-395C-1DFB-8FF45785C8A7}"/>
          </ac:spMkLst>
        </pc:spChg>
        <pc:spChg chg="add">
          <ac:chgData name="Srinivasan, Gokul" userId="S::gsrinivasan@wpi.edu::6182f2da-c299-4e39-99e0-bc436cd54e1d" providerId="AD" clId="Web-{11D50B8E-BE71-4E06-A997-89E31B1B0E91}" dt="2022-12-09T04:12:50.189" v="147"/>
          <ac:spMkLst>
            <pc:docMk/>
            <pc:sldMk cId="2646946840" sldId="264"/>
            <ac:spMk id="12" creationId="{DDA5C3E5-AE34-E132-1E5E-B6782EE4365E}"/>
          </ac:spMkLst>
        </pc:spChg>
        <pc:spChg chg="add">
          <ac:chgData name="Srinivasan, Gokul" userId="S::gsrinivasan@wpi.edu::6182f2da-c299-4e39-99e0-bc436cd54e1d" providerId="AD" clId="Web-{11D50B8E-BE71-4E06-A997-89E31B1B0E91}" dt="2022-12-09T04:12:50.376" v="148"/>
          <ac:spMkLst>
            <pc:docMk/>
            <pc:sldMk cId="2646946840" sldId="264"/>
            <ac:spMk id="13" creationId="{9289613D-1502-58BF-0BD7-6F3B791B4FE2}"/>
          </ac:spMkLst>
        </pc:spChg>
        <pc:spChg chg="add">
          <ac:chgData name="Srinivasan, Gokul" userId="S::gsrinivasan@wpi.edu::6182f2da-c299-4e39-99e0-bc436cd54e1d" providerId="AD" clId="Web-{11D50B8E-BE71-4E06-A997-89E31B1B0E91}" dt="2022-12-09T04:12:50.548" v="149"/>
          <ac:spMkLst>
            <pc:docMk/>
            <pc:sldMk cId="2646946840" sldId="264"/>
            <ac:spMk id="14" creationId="{9DE10693-0DDD-11A0-3E7A-1AA674F36EED}"/>
          </ac:spMkLst>
        </pc:spChg>
        <pc:spChg chg="add">
          <ac:chgData name="Srinivasan, Gokul" userId="S::gsrinivasan@wpi.edu::6182f2da-c299-4e39-99e0-bc436cd54e1d" providerId="AD" clId="Web-{11D50B8E-BE71-4E06-A997-89E31B1B0E91}" dt="2022-12-09T04:12:50.720" v="150"/>
          <ac:spMkLst>
            <pc:docMk/>
            <pc:sldMk cId="2646946840" sldId="264"/>
            <ac:spMk id="15" creationId="{F47C6099-501A-C22C-B181-B2CABCEE3BDB}"/>
          </ac:spMkLst>
        </pc:spChg>
        <pc:spChg chg="add">
          <ac:chgData name="Srinivasan, Gokul" userId="S::gsrinivasan@wpi.edu::6182f2da-c299-4e39-99e0-bc436cd54e1d" providerId="AD" clId="Web-{11D50B8E-BE71-4E06-A997-89E31B1B0E91}" dt="2022-12-09T04:12:50.845" v="151"/>
          <ac:spMkLst>
            <pc:docMk/>
            <pc:sldMk cId="2646946840" sldId="264"/>
            <ac:spMk id="16" creationId="{B36457CA-94BD-A1BE-B649-AB373BB41BFB}"/>
          </ac:spMkLst>
        </pc:spChg>
        <pc:spChg chg="add">
          <ac:chgData name="Srinivasan, Gokul" userId="S::gsrinivasan@wpi.edu::6182f2da-c299-4e39-99e0-bc436cd54e1d" providerId="AD" clId="Web-{11D50B8E-BE71-4E06-A997-89E31B1B0E91}" dt="2022-12-09T04:12:50.986" v="152"/>
          <ac:spMkLst>
            <pc:docMk/>
            <pc:sldMk cId="2646946840" sldId="264"/>
            <ac:spMk id="17" creationId="{86867D58-2710-B51B-BA2A-E4080C110643}"/>
          </ac:spMkLst>
        </pc:spChg>
        <pc:spChg chg="add">
          <ac:chgData name="Srinivasan, Gokul" userId="S::gsrinivasan@wpi.edu::6182f2da-c299-4e39-99e0-bc436cd54e1d" providerId="AD" clId="Web-{11D50B8E-BE71-4E06-A997-89E31B1B0E91}" dt="2022-12-09T04:12:51.142" v="153"/>
          <ac:spMkLst>
            <pc:docMk/>
            <pc:sldMk cId="2646946840" sldId="264"/>
            <ac:spMk id="18" creationId="{027101C3-1646-2297-85EB-CAC41429A842}"/>
          </ac:spMkLst>
        </pc:spChg>
        <pc:spChg chg="add">
          <ac:chgData name="Srinivasan, Gokul" userId="S::gsrinivasan@wpi.edu::6182f2da-c299-4e39-99e0-bc436cd54e1d" providerId="AD" clId="Web-{11D50B8E-BE71-4E06-A997-89E31B1B0E91}" dt="2022-12-09T04:12:51.298" v="154"/>
          <ac:spMkLst>
            <pc:docMk/>
            <pc:sldMk cId="2646946840" sldId="264"/>
            <ac:spMk id="19" creationId="{046E8268-A815-B1C8-9040-E27AF91E4D70}"/>
          </ac:spMkLst>
        </pc:spChg>
        <pc:spChg chg="add">
          <ac:chgData name="Srinivasan, Gokul" userId="S::gsrinivasan@wpi.edu::6182f2da-c299-4e39-99e0-bc436cd54e1d" providerId="AD" clId="Web-{11D50B8E-BE71-4E06-A997-89E31B1B0E91}" dt="2022-12-09T04:12:51.470" v="155"/>
          <ac:spMkLst>
            <pc:docMk/>
            <pc:sldMk cId="2646946840" sldId="264"/>
            <ac:spMk id="20" creationId="{2615D765-2C7B-387B-FF10-9372D74192A5}"/>
          </ac:spMkLst>
        </pc:spChg>
        <pc:spChg chg="add">
          <ac:chgData name="Srinivasan, Gokul" userId="S::gsrinivasan@wpi.edu::6182f2da-c299-4e39-99e0-bc436cd54e1d" providerId="AD" clId="Web-{11D50B8E-BE71-4E06-A997-89E31B1B0E91}" dt="2022-12-09T04:12:51.720" v="156"/>
          <ac:spMkLst>
            <pc:docMk/>
            <pc:sldMk cId="2646946840" sldId="264"/>
            <ac:spMk id="21" creationId="{B555A843-B3DF-4B3D-DC90-40EBA773209D}"/>
          </ac:spMkLst>
        </pc:spChg>
        <pc:spChg chg="add">
          <ac:chgData name="Srinivasan, Gokul" userId="S::gsrinivasan@wpi.edu::6182f2da-c299-4e39-99e0-bc436cd54e1d" providerId="AD" clId="Web-{11D50B8E-BE71-4E06-A997-89E31B1B0E91}" dt="2022-12-09T04:12:51.861" v="157"/>
          <ac:spMkLst>
            <pc:docMk/>
            <pc:sldMk cId="2646946840" sldId="264"/>
            <ac:spMk id="22" creationId="{32824E6F-CCE6-C8A1-57BF-D20B9284392A}"/>
          </ac:spMkLst>
        </pc:spChg>
        <pc:spChg chg="add">
          <ac:chgData name="Srinivasan, Gokul" userId="S::gsrinivasan@wpi.edu::6182f2da-c299-4e39-99e0-bc436cd54e1d" providerId="AD" clId="Web-{11D50B8E-BE71-4E06-A997-89E31B1B0E91}" dt="2022-12-09T04:15:03.443" v="158"/>
          <ac:spMkLst>
            <pc:docMk/>
            <pc:sldMk cId="2646946840" sldId="264"/>
            <ac:spMk id="23" creationId="{98CEF723-7D49-709F-B7DA-D52C9E10FD82}"/>
          </ac:spMkLst>
        </pc:spChg>
        <pc:spChg chg="add">
          <ac:chgData name="Srinivasan, Gokul" userId="S::gsrinivasan@wpi.edu::6182f2da-c299-4e39-99e0-bc436cd54e1d" providerId="AD" clId="Web-{11D50B8E-BE71-4E06-A997-89E31B1B0E91}" dt="2022-12-09T04:15:03.896" v="159"/>
          <ac:spMkLst>
            <pc:docMk/>
            <pc:sldMk cId="2646946840" sldId="264"/>
            <ac:spMk id="24" creationId="{1912F4C9-EC43-3F94-8943-629755D47E5D}"/>
          </ac:spMkLst>
        </pc:spChg>
        <pc:spChg chg="add">
          <ac:chgData name="Srinivasan, Gokul" userId="S::gsrinivasan@wpi.edu::6182f2da-c299-4e39-99e0-bc436cd54e1d" providerId="AD" clId="Web-{11D50B8E-BE71-4E06-A997-89E31B1B0E91}" dt="2022-12-09T04:15:04.084" v="160"/>
          <ac:spMkLst>
            <pc:docMk/>
            <pc:sldMk cId="2646946840" sldId="264"/>
            <ac:spMk id="25" creationId="{18499807-892C-9394-78F7-C896DB6EA398}"/>
          </ac:spMkLst>
        </pc:spChg>
        <pc:spChg chg="add">
          <ac:chgData name="Srinivasan, Gokul" userId="S::gsrinivasan@wpi.edu::6182f2da-c299-4e39-99e0-bc436cd54e1d" providerId="AD" clId="Web-{11D50B8E-BE71-4E06-A997-89E31B1B0E91}" dt="2022-12-09T04:15:04.224" v="161"/>
          <ac:spMkLst>
            <pc:docMk/>
            <pc:sldMk cId="2646946840" sldId="264"/>
            <ac:spMk id="26" creationId="{08DD7077-E733-AD41-50A5-5119E4A9266B}"/>
          </ac:spMkLst>
        </pc:spChg>
        <pc:spChg chg="add">
          <ac:chgData name="Srinivasan, Gokul" userId="S::gsrinivasan@wpi.edu::6182f2da-c299-4e39-99e0-bc436cd54e1d" providerId="AD" clId="Web-{11D50B8E-BE71-4E06-A997-89E31B1B0E91}" dt="2022-12-09T04:15:04.412" v="162"/>
          <ac:spMkLst>
            <pc:docMk/>
            <pc:sldMk cId="2646946840" sldId="264"/>
            <ac:spMk id="27" creationId="{52CD7454-EA76-B9A7-6C65-3527AF6F385B}"/>
          </ac:spMkLst>
        </pc:spChg>
        <pc:spChg chg="add">
          <ac:chgData name="Srinivasan, Gokul" userId="S::gsrinivasan@wpi.edu::6182f2da-c299-4e39-99e0-bc436cd54e1d" providerId="AD" clId="Web-{11D50B8E-BE71-4E06-A997-89E31B1B0E91}" dt="2022-12-09T04:15:04.615" v="163"/>
          <ac:spMkLst>
            <pc:docMk/>
            <pc:sldMk cId="2646946840" sldId="264"/>
            <ac:spMk id="28" creationId="{40E5A524-0CA9-F3B1-5275-D5D539D75E99}"/>
          </ac:spMkLst>
        </pc:spChg>
        <pc:spChg chg="add">
          <ac:chgData name="Srinivasan, Gokul" userId="S::gsrinivasan@wpi.edu::6182f2da-c299-4e39-99e0-bc436cd54e1d" providerId="AD" clId="Web-{11D50B8E-BE71-4E06-A997-89E31B1B0E91}" dt="2022-12-09T04:15:04.803" v="164"/>
          <ac:spMkLst>
            <pc:docMk/>
            <pc:sldMk cId="2646946840" sldId="264"/>
            <ac:spMk id="29" creationId="{A0BB2779-7501-E5EC-5989-4E5A81B70C0B}"/>
          </ac:spMkLst>
        </pc:spChg>
        <pc:spChg chg="add">
          <ac:chgData name="Srinivasan, Gokul" userId="S::gsrinivasan@wpi.edu::6182f2da-c299-4e39-99e0-bc436cd54e1d" providerId="AD" clId="Web-{11D50B8E-BE71-4E06-A997-89E31B1B0E91}" dt="2022-12-09T04:15:05.006" v="165"/>
          <ac:spMkLst>
            <pc:docMk/>
            <pc:sldMk cId="2646946840" sldId="264"/>
            <ac:spMk id="30" creationId="{5D8DA9B6-2FEF-D721-120C-8E2CA11931BB}"/>
          </ac:spMkLst>
        </pc:spChg>
        <pc:spChg chg="add">
          <ac:chgData name="Srinivasan, Gokul" userId="S::gsrinivasan@wpi.edu::6182f2da-c299-4e39-99e0-bc436cd54e1d" providerId="AD" clId="Web-{11D50B8E-BE71-4E06-A997-89E31B1B0E91}" dt="2022-12-09T04:15:05.178" v="166"/>
          <ac:spMkLst>
            <pc:docMk/>
            <pc:sldMk cId="2646946840" sldId="264"/>
            <ac:spMk id="31" creationId="{7E950FD8-E171-C09C-35DD-5EA7ACC85587}"/>
          </ac:spMkLst>
        </pc:spChg>
        <pc:spChg chg="add">
          <ac:chgData name="Srinivasan, Gokul" userId="S::gsrinivasan@wpi.edu::6182f2da-c299-4e39-99e0-bc436cd54e1d" providerId="AD" clId="Web-{11D50B8E-BE71-4E06-A997-89E31B1B0E91}" dt="2022-12-09T04:15:44.788" v="167"/>
          <ac:spMkLst>
            <pc:docMk/>
            <pc:sldMk cId="2646946840" sldId="264"/>
            <ac:spMk id="32" creationId="{3093CE1B-B557-10DC-EC91-BBD5654B2B28}"/>
          </ac:spMkLst>
        </pc:spChg>
        <pc:spChg chg="add">
          <ac:chgData name="Srinivasan, Gokul" userId="S::gsrinivasan@wpi.edu::6182f2da-c299-4e39-99e0-bc436cd54e1d" providerId="AD" clId="Web-{11D50B8E-BE71-4E06-A997-89E31B1B0E91}" dt="2022-12-09T04:15:48.491" v="168"/>
          <ac:spMkLst>
            <pc:docMk/>
            <pc:sldMk cId="2646946840" sldId="264"/>
            <ac:spMk id="33" creationId="{486A9D9B-A178-3D45-EAEE-6886E9EAF06C}"/>
          </ac:spMkLst>
        </pc:spChg>
        <pc:spChg chg="add">
          <ac:chgData name="Srinivasan, Gokul" userId="S::gsrinivasan@wpi.edu::6182f2da-c299-4e39-99e0-bc436cd54e1d" providerId="AD" clId="Web-{11D50B8E-BE71-4E06-A997-89E31B1B0E91}" dt="2022-12-09T04:16:09.570" v="169"/>
          <ac:spMkLst>
            <pc:docMk/>
            <pc:sldMk cId="2646946840" sldId="264"/>
            <ac:spMk id="34" creationId="{2167B021-BD06-3804-5E37-05544937C1E8}"/>
          </ac:spMkLst>
        </pc:spChg>
        <pc:spChg chg="add">
          <ac:chgData name="Srinivasan, Gokul" userId="S::gsrinivasan@wpi.edu::6182f2da-c299-4e39-99e0-bc436cd54e1d" providerId="AD" clId="Web-{11D50B8E-BE71-4E06-A997-89E31B1B0E91}" dt="2022-12-09T04:16:10.461" v="170"/>
          <ac:spMkLst>
            <pc:docMk/>
            <pc:sldMk cId="2646946840" sldId="264"/>
            <ac:spMk id="35" creationId="{07561F96-7DD7-627E-147C-EEBFC9323869}"/>
          </ac:spMkLst>
        </pc:spChg>
        <pc:spChg chg="add">
          <ac:chgData name="Srinivasan, Gokul" userId="S::gsrinivasan@wpi.edu::6182f2da-c299-4e39-99e0-bc436cd54e1d" providerId="AD" clId="Web-{11D50B8E-BE71-4E06-A997-89E31B1B0E91}" dt="2022-12-09T04:16:11.367" v="171"/>
          <ac:spMkLst>
            <pc:docMk/>
            <pc:sldMk cId="2646946840" sldId="264"/>
            <ac:spMk id="36" creationId="{024EE436-EBFE-F687-8A1F-5079BBBBB710}"/>
          </ac:spMkLst>
        </pc:spChg>
        <pc:spChg chg="add">
          <ac:chgData name="Srinivasan, Gokul" userId="S::gsrinivasan@wpi.edu::6182f2da-c299-4e39-99e0-bc436cd54e1d" providerId="AD" clId="Web-{11D50B8E-BE71-4E06-A997-89E31B1B0E91}" dt="2022-12-09T04:16:11.945" v="172"/>
          <ac:spMkLst>
            <pc:docMk/>
            <pc:sldMk cId="2646946840" sldId="264"/>
            <ac:spMk id="37" creationId="{8BFFF557-F369-D3BF-02B6-151D865D7DB6}"/>
          </ac:spMkLst>
        </pc:spChg>
        <pc:spChg chg="add">
          <ac:chgData name="Srinivasan, Gokul" userId="S::gsrinivasan@wpi.edu::6182f2da-c299-4e39-99e0-bc436cd54e1d" providerId="AD" clId="Web-{11D50B8E-BE71-4E06-A997-89E31B1B0E91}" dt="2022-12-09T04:16:12.227" v="173"/>
          <ac:spMkLst>
            <pc:docMk/>
            <pc:sldMk cId="2646946840" sldId="264"/>
            <ac:spMk id="38" creationId="{04857F2C-D39D-A2E4-2DD3-9C0E218D760C}"/>
          </ac:spMkLst>
        </pc:spChg>
        <pc:spChg chg="add">
          <ac:chgData name="Srinivasan, Gokul" userId="S::gsrinivasan@wpi.edu::6182f2da-c299-4e39-99e0-bc436cd54e1d" providerId="AD" clId="Web-{11D50B8E-BE71-4E06-A997-89E31B1B0E91}" dt="2022-12-09T04:16:12.430" v="174"/>
          <ac:spMkLst>
            <pc:docMk/>
            <pc:sldMk cId="2646946840" sldId="264"/>
            <ac:spMk id="39" creationId="{FDCE4DC6-571E-F540-6C1E-CA2D80C3A62F}"/>
          </ac:spMkLst>
        </pc:spChg>
        <pc:spChg chg="add">
          <ac:chgData name="Srinivasan, Gokul" userId="S::gsrinivasan@wpi.edu::6182f2da-c299-4e39-99e0-bc436cd54e1d" providerId="AD" clId="Web-{11D50B8E-BE71-4E06-A997-89E31B1B0E91}" dt="2022-12-09T04:16:12.492" v="175"/>
          <ac:spMkLst>
            <pc:docMk/>
            <pc:sldMk cId="2646946840" sldId="264"/>
            <ac:spMk id="40" creationId="{189F4EC7-129A-AC94-1FA4-A87F0F373D5F}"/>
          </ac:spMkLst>
        </pc:spChg>
        <pc:spChg chg="add">
          <ac:chgData name="Srinivasan, Gokul" userId="S::gsrinivasan@wpi.edu::6182f2da-c299-4e39-99e0-bc436cd54e1d" providerId="AD" clId="Web-{11D50B8E-BE71-4E06-A997-89E31B1B0E91}" dt="2022-12-09T04:16:12.586" v="176"/>
          <ac:spMkLst>
            <pc:docMk/>
            <pc:sldMk cId="2646946840" sldId="264"/>
            <ac:spMk id="41" creationId="{2E6E846F-8C4D-C309-8CAF-0AE80DEB6DC9}"/>
          </ac:spMkLst>
        </pc:spChg>
        <pc:spChg chg="add">
          <ac:chgData name="Srinivasan, Gokul" userId="S::gsrinivasan@wpi.edu::6182f2da-c299-4e39-99e0-bc436cd54e1d" providerId="AD" clId="Web-{11D50B8E-BE71-4E06-A997-89E31B1B0E91}" dt="2022-12-09T04:16:12.695" v="177"/>
          <ac:spMkLst>
            <pc:docMk/>
            <pc:sldMk cId="2646946840" sldId="264"/>
            <ac:spMk id="42" creationId="{CB5F37B9-2A88-93C6-041B-31C1C49C4C80}"/>
          </ac:spMkLst>
        </pc:spChg>
        <pc:spChg chg="add">
          <ac:chgData name="Srinivasan, Gokul" userId="S::gsrinivasan@wpi.edu::6182f2da-c299-4e39-99e0-bc436cd54e1d" providerId="AD" clId="Web-{11D50B8E-BE71-4E06-A997-89E31B1B0E91}" dt="2022-12-09T04:16:12.898" v="178"/>
          <ac:spMkLst>
            <pc:docMk/>
            <pc:sldMk cId="2646946840" sldId="264"/>
            <ac:spMk id="43" creationId="{A4E80588-13A0-C5AB-7D87-BB25D9BC2B31}"/>
          </ac:spMkLst>
        </pc:spChg>
        <pc:spChg chg="add">
          <ac:chgData name="Srinivasan, Gokul" userId="S::gsrinivasan@wpi.edu::6182f2da-c299-4e39-99e0-bc436cd54e1d" providerId="AD" clId="Web-{11D50B8E-BE71-4E06-A997-89E31B1B0E91}" dt="2022-12-09T04:16:12.977" v="179"/>
          <ac:spMkLst>
            <pc:docMk/>
            <pc:sldMk cId="2646946840" sldId="264"/>
            <ac:spMk id="44" creationId="{31B873E0-56D6-342A-80D7-F291003C936B}"/>
          </ac:spMkLst>
        </pc:spChg>
        <pc:spChg chg="add">
          <ac:chgData name="Srinivasan, Gokul" userId="S::gsrinivasan@wpi.edu::6182f2da-c299-4e39-99e0-bc436cd54e1d" providerId="AD" clId="Web-{11D50B8E-BE71-4E06-A997-89E31B1B0E91}" dt="2022-12-09T04:16:13.055" v="180"/>
          <ac:spMkLst>
            <pc:docMk/>
            <pc:sldMk cId="2646946840" sldId="264"/>
            <ac:spMk id="45" creationId="{1B71CC4E-BDB0-ADA3-8107-F3297DC4CF8D}"/>
          </ac:spMkLst>
        </pc:spChg>
        <pc:spChg chg="add">
          <ac:chgData name="Srinivasan, Gokul" userId="S::gsrinivasan@wpi.edu::6182f2da-c299-4e39-99e0-bc436cd54e1d" providerId="AD" clId="Web-{11D50B8E-BE71-4E06-A997-89E31B1B0E91}" dt="2022-12-09T04:16:13.133" v="181"/>
          <ac:spMkLst>
            <pc:docMk/>
            <pc:sldMk cId="2646946840" sldId="264"/>
            <ac:spMk id="46" creationId="{3A15850B-434D-A317-F87D-54196FE9F1F9}"/>
          </ac:spMkLst>
        </pc:spChg>
        <pc:spChg chg="add">
          <ac:chgData name="Srinivasan, Gokul" userId="S::gsrinivasan@wpi.edu::6182f2da-c299-4e39-99e0-bc436cd54e1d" providerId="AD" clId="Web-{11D50B8E-BE71-4E06-A997-89E31B1B0E91}" dt="2022-12-09T04:16:13.227" v="182"/>
          <ac:spMkLst>
            <pc:docMk/>
            <pc:sldMk cId="2646946840" sldId="264"/>
            <ac:spMk id="47" creationId="{C078382F-136C-7866-F986-329827A6A5E4}"/>
          </ac:spMkLst>
        </pc:spChg>
        <pc:spChg chg="add">
          <ac:chgData name="Srinivasan, Gokul" userId="S::gsrinivasan@wpi.edu::6182f2da-c299-4e39-99e0-bc436cd54e1d" providerId="AD" clId="Web-{11D50B8E-BE71-4E06-A997-89E31B1B0E91}" dt="2022-12-09T04:16:13.320" v="183"/>
          <ac:spMkLst>
            <pc:docMk/>
            <pc:sldMk cId="2646946840" sldId="264"/>
            <ac:spMk id="48" creationId="{476DD12B-92B8-7B8F-3B6C-890A562B8A50}"/>
          </ac:spMkLst>
        </pc:spChg>
        <pc:spChg chg="add">
          <ac:chgData name="Srinivasan, Gokul" userId="S::gsrinivasan@wpi.edu::6182f2da-c299-4e39-99e0-bc436cd54e1d" providerId="AD" clId="Web-{11D50B8E-BE71-4E06-A997-89E31B1B0E91}" dt="2022-12-09T04:16:13.414" v="184"/>
          <ac:spMkLst>
            <pc:docMk/>
            <pc:sldMk cId="2646946840" sldId="264"/>
            <ac:spMk id="49" creationId="{9006277E-DC18-899D-1358-C5F4170B8D79}"/>
          </ac:spMkLst>
        </pc:spChg>
        <pc:spChg chg="add">
          <ac:chgData name="Srinivasan, Gokul" userId="S::gsrinivasan@wpi.edu::6182f2da-c299-4e39-99e0-bc436cd54e1d" providerId="AD" clId="Web-{11D50B8E-BE71-4E06-A997-89E31B1B0E91}" dt="2022-12-09T04:16:13.492" v="185"/>
          <ac:spMkLst>
            <pc:docMk/>
            <pc:sldMk cId="2646946840" sldId="264"/>
            <ac:spMk id="50" creationId="{6A750EC5-E49D-6FD3-7529-FDEEFC5473C8}"/>
          </ac:spMkLst>
        </pc:spChg>
        <pc:spChg chg="add">
          <ac:chgData name="Srinivasan, Gokul" userId="S::gsrinivasan@wpi.edu::6182f2da-c299-4e39-99e0-bc436cd54e1d" providerId="AD" clId="Web-{11D50B8E-BE71-4E06-A997-89E31B1B0E91}" dt="2022-12-09T04:16:13.586" v="186"/>
          <ac:spMkLst>
            <pc:docMk/>
            <pc:sldMk cId="2646946840" sldId="264"/>
            <ac:spMk id="51" creationId="{BFB11718-BADB-C739-D060-FB9685F90EF5}"/>
          </ac:spMkLst>
        </pc:spChg>
        <pc:spChg chg="add">
          <ac:chgData name="Srinivasan, Gokul" userId="S::gsrinivasan@wpi.edu::6182f2da-c299-4e39-99e0-bc436cd54e1d" providerId="AD" clId="Web-{11D50B8E-BE71-4E06-A997-89E31B1B0E91}" dt="2022-12-09T04:16:13.820" v="187"/>
          <ac:spMkLst>
            <pc:docMk/>
            <pc:sldMk cId="2646946840" sldId="264"/>
            <ac:spMk id="52" creationId="{8600479A-9BDE-D7C5-40A9-F53BA1E003F1}"/>
          </ac:spMkLst>
        </pc:spChg>
        <pc:spChg chg="add">
          <ac:chgData name="Srinivasan, Gokul" userId="S::gsrinivasan@wpi.edu::6182f2da-c299-4e39-99e0-bc436cd54e1d" providerId="AD" clId="Web-{11D50B8E-BE71-4E06-A997-89E31B1B0E91}" dt="2022-12-09T04:16:13.914" v="188"/>
          <ac:spMkLst>
            <pc:docMk/>
            <pc:sldMk cId="2646946840" sldId="264"/>
            <ac:spMk id="53" creationId="{8B4754DF-6ED3-DAAC-A678-E6E8DB7366AD}"/>
          </ac:spMkLst>
        </pc:spChg>
        <pc:spChg chg="add">
          <ac:chgData name="Srinivasan, Gokul" userId="S::gsrinivasan@wpi.edu::6182f2da-c299-4e39-99e0-bc436cd54e1d" providerId="AD" clId="Web-{11D50B8E-BE71-4E06-A997-89E31B1B0E91}" dt="2022-12-09T04:16:14.008" v="189"/>
          <ac:spMkLst>
            <pc:docMk/>
            <pc:sldMk cId="2646946840" sldId="264"/>
            <ac:spMk id="54" creationId="{026E1061-7B84-5433-3C62-765074CAFC9D}"/>
          </ac:spMkLst>
        </pc:spChg>
        <pc:spChg chg="add">
          <ac:chgData name="Srinivasan, Gokul" userId="S::gsrinivasan@wpi.edu::6182f2da-c299-4e39-99e0-bc436cd54e1d" providerId="AD" clId="Web-{11D50B8E-BE71-4E06-A997-89E31B1B0E91}" dt="2022-12-09T04:16:14.102" v="190"/>
          <ac:spMkLst>
            <pc:docMk/>
            <pc:sldMk cId="2646946840" sldId="264"/>
            <ac:spMk id="55" creationId="{992A6480-E418-67DA-4843-08E3E8CD7D85}"/>
          </ac:spMkLst>
        </pc:spChg>
        <pc:spChg chg="add">
          <ac:chgData name="Srinivasan, Gokul" userId="S::gsrinivasan@wpi.edu::6182f2da-c299-4e39-99e0-bc436cd54e1d" providerId="AD" clId="Web-{11D50B8E-BE71-4E06-A997-89E31B1B0E91}" dt="2022-12-09T04:16:14.211" v="191"/>
          <ac:spMkLst>
            <pc:docMk/>
            <pc:sldMk cId="2646946840" sldId="264"/>
            <ac:spMk id="56" creationId="{2C828A58-D6DB-5505-C8A3-32D0CF681413}"/>
          </ac:spMkLst>
        </pc:spChg>
        <pc:spChg chg="add">
          <ac:chgData name="Srinivasan, Gokul" userId="S::gsrinivasan@wpi.edu::6182f2da-c299-4e39-99e0-bc436cd54e1d" providerId="AD" clId="Web-{11D50B8E-BE71-4E06-A997-89E31B1B0E91}" dt="2022-12-09T04:16:14.320" v="192"/>
          <ac:spMkLst>
            <pc:docMk/>
            <pc:sldMk cId="2646946840" sldId="264"/>
            <ac:spMk id="57" creationId="{84F196EB-B623-6333-2BAE-FF6306C41C1C}"/>
          </ac:spMkLst>
        </pc:spChg>
        <pc:spChg chg="add">
          <ac:chgData name="Srinivasan, Gokul" userId="S::gsrinivasan@wpi.edu::6182f2da-c299-4e39-99e0-bc436cd54e1d" providerId="AD" clId="Web-{11D50B8E-BE71-4E06-A997-89E31B1B0E91}" dt="2022-12-09T04:16:14.398" v="193"/>
          <ac:spMkLst>
            <pc:docMk/>
            <pc:sldMk cId="2646946840" sldId="264"/>
            <ac:spMk id="58" creationId="{F0EC1D8E-58CD-5168-ECEF-89D4BCB0A6D4}"/>
          </ac:spMkLst>
        </pc:spChg>
        <pc:spChg chg="add">
          <ac:chgData name="Srinivasan, Gokul" userId="S::gsrinivasan@wpi.edu::6182f2da-c299-4e39-99e0-bc436cd54e1d" providerId="AD" clId="Web-{11D50B8E-BE71-4E06-A997-89E31B1B0E91}" dt="2022-12-09T04:16:14.477" v="194"/>
          <ac:spMkLst>
            <pc:docMk/>
            <pc:sldMk cId="2646946840" sldId="264"/>
            <ac:spMk id="59" creationId="{5288E50E-14DB-E8DE-9287-6F8DAD9A7FB4}"/>
          </ac:spMkLst>
        </pc:spChg>
        <pc:spChg chg="add">
          <ac:chgData name="Srinivasan, Gokul" userId="S::gsrinivasan@wpi.edu::6182f2da-c299-4e39-99e0-bc436cd54e1d" providerId="AD" clId="Web-{11D50B8E-BE71-4E06-A997-89E31B1B0E91}" dt="2022-12-09T04:16:14.586" v="195"/>
          <ac:spMkLst>
            <pc:docMk/>
            <pc:sldMk cId="2646946840" sldId="264"/>
            <ac:spMk id="60" creationId="{6C17542A-B29D-5703-7333-87FE50E61022}"/>
          </ac:spMkLst>
        </pc:spChg>
        <pc:spChg chg="add">
          <ac:chgData name="Srinivasan, Gokul" userId="S::gsrinivasan@wpi.edu::6182f2da-c299-4e39-99e0-bc436cd54e1d" providerId="AD" clId="Web-{11D50B8E-BE71-4E06-A997-89E31B1B0E91}" dt="2022-12-09T04:16:14.711" v="196"/>
          <ac:spMkLst>
            <pc:docMk/>
            <pc:sldMk cId="2646946840" sldId="264"/>
            <ac:spMk id="61" creationId="{56C1DE5A-18B3-593D-B4B1-13572A35A7A4}"/>
          </ac:spMkLst>
        </pc:spChg>
        <pc:spChg chg="add">
          <ac:chgData name="Srinivasan, Gokul" userId="S::gsrinivasan@wpi.edu::6182f2da-c299-4e39-99e0-bc436cd54e1d" providerId="AD" clId="Web-{11D50B8E-BE71-4E06-A997-89E31B1B0E91}" dt="2022-12-09T04:16:14.820" v="197"/>
          <ac:spMkLst>
            <pc:docMk/>
            <pc:sldMk cId="2646946840" sldId="264"/>
            <ac:spMk id="62" creationId="{BB9CA855-76E9-1F51-C9C1-79F7AAA45603}"/>
          </ac:spMkLst>
        </pc:spChg>
        <pc:spChg chg="mod">
          <ac:chgData name="Srinivasan, Gokul" userId="S::gsrinivasan@wpi.edu::6182f2da-c299-4e39-99e0-bc436cd54e1d" providerId="AD" clId="Web-{11D50B8E-BE71-4E06-A997-89E31B1B0E91}" dt="2022-12-09T03:18:21.218" v="44" actId="20577"/>
          <ac:spMkLst>
            <pc:docMk/>
            <pc:sldMk cId="2646946840" sldId="264"/>
            <ac:spMk id="499719" creationId="{00000000-0000-0000-0000-000000000000}"/>
          </ac:spMkLst>
        </pc:spChg>
      </pc:sldChg>
      <pc:sldChg chg="addSp delSp modSp">
        <pc:chgData name="Srinivasan, Gokul" userId="S::gsrinivasan@wpi.edu::6182f2da-c299-4e39-99e0-bc436cd54e1d" providerId="AD" clId="Web-{11D50B8E-BE71-4E06-A997-89E31B1B0E91}" dt="2022-12-09T03:29:30.835" v="118"/>
        <pc:sldMkLst>
          <pc:docMk/>
          <pc:sldMk cId="1766878755" sldId="265"/>
        </pc:sldMkLst>
        <pc:spChg chg="add mod">
          <ac:chgData name="Srinivasan, Gokul" userId="S::gsrinivasan@wpi.edu::6182f2da-c299-4e39-99e0-bc436cd54e1d" providerId="AD" clId="Web-{11D50B8E-BE71-4E06-A997-89E31B1B0E91}" dt="2022-12-09T03:19:05.002" v="54"/>
          <ac:spMkLst>
            <pc:docMk/>
            <pc:sldMk cId="1766878755" sldId="265"/>
            <ac:spMk id="5" creationId="{C5EC4747-440D-4BDE-6814-EF2DB90583CF}"/>
          </ac:spMkLst>
        </pc:spChg>
        <pc:spChg chg="del mod">
          <ac:chgData name="Srinivasan, Gokul" userId="S::gsrinivasan@wpi.edu::6182f2da-c299-4e39-99e0-bc436cd54e1d" providerId="AD" clId="Web-{11D50B8E-BE71-4E06-A997-89E31B1B0E91}" dt="2022-12-09T03:19:04.940" v="52"/>
          <ac:spMkLst>
            <pc:docMk/>
            <pc:sldMk cId="1766878755" sldId="265"/>
            <ac:spMk id="499719" creationId="{00000000-0000-0000-0000-000000000000}"/>
          </ac:spMkLst>
        </pc:spChg>
        <pc:graphicFrameChg chg="add mod ord modGraphic">
          <ac:chgData name="Srinivasan, Gokul" userId="S::gsrinivasan@wpi.edu::6182f2da-c299-4e39-99e0-bc436cd54e1d" providerId="AD" clId="Web-{11D50B8E-BE71-4E06-A997-89E31B1B0E91}" dt="2022-12-09T03:29:30.835" v="118"/>
          <ac:graphicFrameMkLst>
            <pc:docMk/>
            <pc:sldMk cId="1766878755" sldId="265"/>
            <ac:graphicFrameMk id="4" creationId="{5A7A7F55-F90F-ADC3-49DB-D805575ED188}"/>
          </ac:graphicFrameMkLst>
        </pc:graphicFrameChg>
      </pc:sldChg>
      <pc:sldChg chg="modSp">
        <pc:chgData name="Srinivasan, Gokul" userId="S::gsrinivasan@wpi.edu::6182f2da-c299-4e39-99e0-bc436cd54e1d" providerId="AD" clId="Web-{11D50B8E-BE71-4E06-A997-89E31B1B0E91}" dt="2022-12-09T03:26:03.385" v="91" actId="20577"/>
        <pc:sldMkLst>
          <pc:docMk/>
          <pc:sldMk cId="1438130004" sldId="266"/>
        </pc:sldMkLst>
        <pc:spChg chg="mod">
          <ac:chgData name="Srinivasan, Gokul" userId="S::gsrinivasan@wpi.edu::6182f2da-c299-4e39-99e0-bc436cd54e1d" providerId="AD" clId="Web-{11D50B8E-BE71-4E06-A997-89E31B1B0E91}" dt="2022-12-09T03:26:03.385" v="91" actId="20577"/>
          <ac:spMkLst>
            <pc:docMk/>
            <pc:sldMk cId="1438130004" sldId="266"/>
            <ac:spMk id="499719" creationId="{00000000-0000-0000-0000-000000000000}"/>
          </ac:spMkLst>
        </pc:spChg>
      </pc:sldChg>
      <pc:sldChg chg="modSp">
        <pc:chgData name="Srinivasan, Gokul" userId="S::gsrinivasan@wpi.edu::6182f2da-c299-4e39-99e0-bc436cd54e1d" providerId="AD" clId="Web-{11D50B8E-BE71-4E06-A997-89E31B1B0E91}" dt="2022-12-09T03:26:08.308" v="92" actId="20577"/>
        <pc:sldMkLst>
          <pc:docMk/>
          <pc:sldMk cId="3621045853" sldId="267"/>
        </pc:sldMkLst>
        <pc:spChg chg="mod">
          <ac:chgData name="Srinivasan, Gokul" userId="S::gsrinivasan@wpi.edu::6182f2da-c299-4e39-99e0-bc436cd54e1d" providerId="AD" clId="Web-{11D50B8E-BE71-4E06-A997-89E31B1B0E91}" dt="2022-12-09T03:26:08.308" v="92" actId="20577"/>
          <ac:spMkLst>
            <pc:docMk/>
            <pc:sldMk cId="3621045853" sldId="267"/>
            <ac:spMk id="499719" creationId="{00000000-0000-0000-0000-000000000000}"/>
          </ac:spMkLst>
        </pc:spChg>
      </pc:sldChg>
      <pc:sldChg chg="modSp">
        <pc:chgData name="Srinivasan, Gokul" userId="S::gsrinivasan@wpi.edu::6182f2da-c299-4e39-99e0-bc436cd54e1d" providerId="AD" clId="Web-{11D50B8E-BE71-4E06-A997-89E31B1B0E91}" dt="2022-12-09T03:18:25.281" v="45" actId="20577"/>
        <pc:sldMkLst>
          <pc:docMk/>
          <pc:sldMk cId="3192021530" sldId="268"/>
        </pc:sldMkLst>
        <pc:spChg chg="mod">
          <ac:chgData name="Srinivasan, Gokul" userId="S::gsrinivasan@wpi.edu::6182f2da-c299-4e39-99e0-bc436cd54e1d" providerId="AD" clId="Web-{11D50B8E-BE71-4E06-A997-89E31B1B0E91}" dt="2022-12-09T03:18:25.281" v="45" actId="20577"/>
          <ac:spMkLst>
            <pc:docMk/>
            <pc:sldMk cId="3192021530" sldId="268"/>
            <ac:spMk id="499719" creationId="{00000000-0000-0000-0000-000000000000}"/>
          </ac:spMkLst>
        </pc:spChg>
      </pc:sldChg>
      <pc:sldChg chg="modSp">
        <pc:chgData name="Srinivasan, Gokul" userId="S::gsrinivasan@wpi.edu::6182f2da-c299-4e39-99e0-bc436cd54e1d" providerId="AD" clId="Web-{11D50B8E-BE71-4E06-A997-89E31B1B0E91}" dt="2022-12-09T03:26:12.230" v="93" actId="20577"/>
        <pc:sldMkLst>
          <pc:docMk/>
          <pc:sldMk cId="2074702151" sldId="269"/>
        </pc:sldMkLst>
        <pc:spChg chg="mod">
          <ac:chgData name="Srinivasan, Gokul" userId="S::gsrinivasan@wpi.edu::6182f2da-c299-4e39-99e0-bc436cd54e1d" providerId="AD" clId="Web-{11D50B8E-BE71-4E06-A997-89E31B1B0E91}" dt="2022-12-09T03:26:12.230" v="93" actId="20577"/>
          <ac:spMkLst>
            <pc:docMk/>
            <pc:sldMk cId="2074702151" sldId="269"/>
            <ac:spMk id="499719" creationId="{00000000-0000-0000-0000-000000000000}"/>
          </ac:spMkLst>
        </pc:spChg>
      </pc:sldChg>
      <pc:sldChg chg="del">
        <pc:chgData name="Srinivasan, Gokul" userId="S::gsrinivasan@wpi.edu::6182f2da-c299-4e39-99e0-bc436cd54e1d" providerId="AD" clId="Web-{11D50B8E-BE71-4E06-A997-89E31B1B0E91}" dt="2022-12-09T02:45:10.628" v="33"/>
        <pc:sldMkLst>
          <pc:docMk/>
          <pc:sldMk cId="810674665" sldId="270"/>
        </pc:sldMkLst>
      </pc:sldChg>
      <pc:sldChg chg="modSp">
        <pc:chgData name="Srinivasan, Gokul" userId="S::gsrinivasan@wpi.edu::6182f2da-c299-4e39-99e0-bc436cd54e1d" providerId="AD" clId="Web-{11D50B8E-BE71-4E06-A997-89E31B1B0E91}" dt="2022-12-09T03:26:17.074" v="94" actId="20577"/>
        <pc:sldMkLst>
          <pc:docMk/>
          <pc:sldMk cId="303908065" sldId="271"/>
        </pc:sldMkLst>
        <pc:spChg chg="mod">
          <ac:chgData name="Srinivasan, Gokul" userId="S::gsrinivasan@wpi.edu::6182f2da-c299-4e39-99e0-bc436cd54e1d" providerId="AD" clId="Web-{11D50B8E-BE71-4E06-A997-89E31B1B0E91}" dt="2022-12-09T03:26:17.074" v="94" actId="20577"/>
          <ac:spMkLst>
            <pc:docMk/>
            <pc:sldMk cId="303908065" sldId="271"/>
            <ac:spMk id="499719" creationId="{00000000-0000-0000-0000-000000000000}"/>
          </ac:spMkLst>
        </pc:spChg>
      </pc:sldChg>
      <pc:sldChg chg="modSp">
        <pc:chgData name="Srinivasan, Gokul" userId="S::gsrinivasan@wpi.edu::6182f2da-c299-4e39-99e0-bc436cd54e1d" providerId="AD" clId="Web-{11D50B8E-BE71-4E06-A997-89E31B1B0E91}" dt="2022-12-09T03:26:20.824" v="95" actId="20577"/>
        <pc:sldMkLst>
          <pc:docMk/>
          <pc:sldMk cId="2758540552" sldId="272"/>
        </pc:sldMkLst>
        <pc:spChg chg="mod">
          <ac:chgData name="Srinivasan, Gokul" userId="S::gsrinivasan@wpi.edu::6182f2da-c299-4e39-99e0-bc436cd54e1d" providerId="AD" clId="Web-{11D50B8E-BE71-4E06-A997-89E31B1B0E91}" dt="2022-12-09T03:26:20.824" v="95" actId="20577"/>
          <ac:spMkLst>
            <pc:docMk/>
            <pc:sldMk cId="2758540552" sldId="272"/>
            <ac:spMk id="499719" creationId="{00000000-0000-0000-0000-000000000000}"/>
          </ac:spMkLst>
        </pc:spChg>
      </pc:sldChg>
      <pc:sldChg chg="modSp">
        <pc:chgData name="Srinivasan, Gokul" userId="S::gsrinivasan@wpi.edu::6182f2da-c299-4e39-99e0-bc436cd54e1d" providerId="AD" clId="Web-{11D50B8E-BE71-4E06-A997-89E31B1B0E91}" dt="2022-12-09T03:26:27.574" v="96" actId="20577"/>
        <pc:sldMkLst>
          <pc:docMk/>
          <pc:sldMk cId="3996195780" sldId="273"/>
        </pc:sldMkLst>
        <pc:spChg chg="mod">
          <ac:chgData name="Srinivasan, Gokul" userId="S::gsrinivasan@wpi.edu::6182f2da-c299-4e39-99e0-bc436cd54e1d" providerId="AD" clId="Web-{11D50B8E-BE71-4E06-A997-89E31B1B0E91}" dt="2022-12-09T03:26:27.574" v="96" actId="20577"/>
          <ac:spMkLst>
            <pc:docMk/>
            <pc:sldMk cId="3996195780" sldId="273"/>
            <ac:spMk id="499719" creationId="{00000000-0000-0000-0000-000000000000}"/>
          </ac:spMkLst>
        </pc:spChg>
      </pc:sldChg>
    </pc:docChg>
  </pc:docChgLst>
  <pc:docChgLst>
    <pc:chgData name="Varatharajan, Akaash" userId="S::avaratharajan@wpi.edu::a4cdd231-760b-4b8d-a4fe-bbe4c7865911" providerId="AD" clId="Web-{EEBD212B-6ED5-4564-92F7-BD1069AB0568}"/>
    <pc:docChg chg="addSld modSld">
      <pc:chgData name="Varatharajan, Akaash" userId="S::avaratharajan@wpi.edu::a4cdd231-760b-4b8d-a4fe-bbe4c7865911" providerId="AD" clId="Web-{EEBD212B-6ED5-4564-92F7-BD1069AB0568}" dt="2022-12-09T17:19:03.526" v="12" actId="1076"/>
      <pc:docMkLst>
        <pc:docMk/>
      </pc:docMkLst>
      <pc:sldChg chg="addSp delSp modSp">
        <pc:chgData name="Varatharajan, Akaash" userId="S::avaratharajan@wpi.edu::a4cdd231-760b-4b8d-a4fe-bbe4c7865911" providerId="AD" clId="Web-{EEBD212B-6ED5-4564-92F7-BD1069AB0568}" dt="2022-12-09T17:18:54.042" v="8"/>
        <pc:sldMkLst>
          <pc:docMk/>
          <pc:sldMk cId="1437909921" sldId="280"/>
        </pc:sldMkLst>
        <pc:picChg chg="add del">
          <ac:chgData name="Varatharajan, Akaash" userId="S::avaratharajan@wpi.edu::a4cdd231-760b-4b8d-a4fe-bbe4c7865911" providerId="AD" clId="Web-{EEBD212B-6ED5-4564-92F7-BD1069AB0568}" dt="2022-12-09T17:18:47.026" v="5"/>
          <ac:picMkLst>
            <pc:docMk/>
            <pc:sldMk cId="1437909921" sldId="280"/>
            <ac:picMk id="3" creationId="{9F5FE535-B8BD-7328-B813-5B7C0B32A00E}"/>
          </ac:picMkLst>
        </pc:picChg>
        <pc:picChg chg="mod">
          <ac:chgData name="Varatharajan, Akaash" userId="S::avaratharajan@wpi.edu::a4cdd231-760b-4b8d-a4fe-bbe4c7865911" providerId="AD" clId="Web-{EEBD212B-6ED5-4564-92F7-BD1069AB0568}" dt="2022-12-09T17:18:39.994" v="2" actId="1076"/>
          <ac:picMkLst>
            <pc:docMk/>
            <pc:sldMk cId="1437909921" sldId="280"/>
            <ac:picMk id="4" creationId="{B2BCC98D-F685-EA61-172D-34780562DCB4}"/>
          </ac:picMkLst>
        </pc:picChg>
        <pc:picChg chg="mod">
          <ac:chgData name="Varatharajan, Akaash" userId="S::avaratharajan@wpi.edu::a4cdd231-760b-4b8d-a4fe-bbe4c7865911" providerId="AD" clId="Web-{EEBD212B-6ED5-4564-92F7-BD1069AB0568}" dt="2022-12-09T17:18:42.104" v="3" actId="1076"/>
          <ac:picMkLst>
            <pc:docMk/>
            <pc:sldMk cId="1437909921" sldId="280"/>
            <ac:picMk id="7" creationId="{41D64494-0158-BF80-3253-1C69348BF4EB}"/>
          </ac:picMkLst>
        </pc:picChg>
        <pc:picChg chg="del">
          <ac:chgData name="Varatharajan, Akaash" userId="S::avaratharajan@wpi.edu::a4cdd231-760b-4b8d-a4fe-bbe4c7865911" providerId="AD" clId="Web-{EEBD212B-6ED5-4564-92F7-BD1069AB0568}" dt="2022-12-09T17:18:53.198" v="7"/>
          <ac:picMkLst>
            <pc:docMk/>
            <pc:sldMk cId="1437909921" sldId="280"/>
            <ac:picMk id="9" creationId="{D9B1C3D5-767F-3DBC-CBEB-5CEFFB7AE72A}"/>
          </ac:picMkLst>
        </pc:picChg>
        <pc:picChg chg="del">
          <ac:chgData name="Varatharajan, Akaash" userId="S::avaratharajan@wpi.edu::a4cdd231-760b-4b8d-a4fe-bbe4c7865911" providerId="AD" clId="Web-{EEBD212B-6ED5-4564-92F7-BD1069AB0568}" dt="2022-12-09T17:18:54.042" v="8"/>
          <ac:picMkLst>
            <pc:docMk/>
            <pc:sldMk cId="1437909921" sldId="280"/>
            <ac:picMk id="12" creationId="{F5D573B1-DB04-BDAF-8FC8-8A5DAB668275}"/>
          </ac:picMkLst>
        </pc:picChg>
      </pc:sldChg>
      <pc:sldChg chg="delSp modSp add replId">
        <pc:chgData name="Varatharajan, Akaash" userId="S::avaratharajan@wpi.edu::a4cdd231-760b-4b8d-a4fe-bbe4c7865911" providerId="AD" clId="Web-{EEBD212B-6ED5-4564-92F7-BD1069AB0568}" dt="2022-12-09T17:19:03.526" v="12" actId="1076"/>
        <pc:sldMkLst>
          <pc:docMk/>
          <pc:sldMk cId="1153638589" sldId="282"/>
        </pc:sldMkLst>
        <pc:picChg chg="del">
          <ac:chgData name="Varatharajan, Akaash" userId="S::avaratharajan@wpi.edu::a4cdd231-760b-4b8d-a4fe-bbe4c7865911" providerId="AD" clId="Web-{EEBD212B-6ED5-4564-92F7-BD1069AB0568}" dt="2022-12-09T17:18:56.573" v="9"/>
          <ac:picMkLst>
            <pc:docMk/>
            <pc:sldMk cId="1153638589" sldId="282"/>
            <ac:picMk id="4" creationId="{B2BCC98D-F685-EA61-172D-34780562DCB4}"/>
          </ac:picMkLst>
        </pc:picChg>
        <pc:picChg chg="del">
          <ac:chgData name="Varatharajan, Akaash" userId="S::avaratharajan@wpi.edu::a4cdd231-760b-4b8d-a4fe-bbe4c7865911" providerId="AD" clId="Web-{EEBD212B-6ED5-4564-92F7-BD1069AB0568}" dt="2022-12-09T17:18:57.870" v="10"/>
          <ac:picMkLst>
            <pc:docMk/>
            <pc:sldMk cId="1153638589" sldId="282"/>
            <ac:picMk id="7" creationId="{41D64494-0158-BF80-3253-1C69348BF4EB}"/>
          </ac:picMkLst>
        </pc:picChg>
        <pc:picChg chg="mod">
          <ac:chgData name="Varatharajan, Akaash" userId="S::avaratharajan@wpi.edu::a4cdd231-760b-4b8d-a4fe-bbe4c7865911" providerId="AD" clId="Web-{EEBD212B-6ED5-4564-92F7-BD1069AB0568}" dt="2022-12-09T17:18:59.901" v="11" actId="1076"/>
          <ac:picMkLst>
            <pc:docMk/>
            <pc:sldMk cId="1153638589" sldId="282"/>
            <ac:picMk id="9" creationId="{D9B1C3D5-767F-3DBC-CBEB-5CEFFB7AE72A}"/>
          </ac:picMkLst>
        </pc:picChg>
        <pc:picChg chg="mod">
          <ac:chgData name="Varatharajan, Akaash" userId="S::avaratharajan@wpi.edu::a4cdd231-760b-4b8d-a4fe-bbe4c7865911" providerId="AD" clId="Web-{EEBD212B-6ED5-4564-92F7-BD1069AB0568}" dt="2022-12-09T17:19:03.526" v="12" actId="1076"/>
          <ac:picMkLst>
            <pc:docMk/>
            <pc:sldMk cId="1153638589" sldId="282"/>
            <ac:picMk id="12" creationId="{F5D573B1-DB04-BDAF-8FC8-8A5DAB668275}"/>
          </ac:picMkLst>
        </pc:picChg>
      </pc:sldChg>
    </pc:docChg>
  </pc:docChgLst>
  <pc:docChgLst>
    <pc:chgData name="Datwani, Devesh" userId="S::dbdatwani@wpi.edu::4055350f-d99c-484c-80a3-5e8bcf851962" providerId="AD" clId="Web-{3FEF2105-35DD-B77A-7192-4081316628ED}"/>
    <pc:docChg chg="sldOrd">
      <pc:chgData name="Datwani, Devesh" userId="S::dbdatwani@wpi.edu::4055350f-d99c-484c-80a3-5e8bcf851962" providerId="AD" clId="Web-{3FEF2105-35DD-B77A-7192-4081316628ED}" dt="2022-12-15T15:38:50.164" v="1"/>
      <pc:docMkLst>
        <pc:docMk/>
      </pc:docMkLst>
      <pc:sldChg chg="ord">
        <pc:chgData name="Datwani, Devesh" userId="S::dbdatwani@wpi.edu::4055350f-d99c-484c-80a3-5e8bcf851962" providerId="AD" clId="Web-{3FEF2105-35DD-B77A-7192-4081316628ED}" dt="2022-12-15T15:38:50.164" v="1"/>
        <pc:sldMkLst>
          <pc:docMk/>
          <pc:sldMk cId="3950017433" sldId="315"/>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0B6FEC-2159-4952-A8BB-AD8EC2579889}" type="doc">
      <dgm:prSet loTypeId="urn:microsoft.com/office/officeart/2008/layout/BubblePictureList" loCatId="picture" qsTypeId="urn:microsoft.com/office/officeart/2005/8/quickstyle/simple2" qsCatId="simple" csTypeId="urn:microsoft.com/office/officeart/2005/8/colors/accent1_2" csCatId="accent1" phldr="1"/>
      <dgm:spPr/>
      <dgm:t>
        <a:bodyPr/>
        <a:lstStyle/>
        <a:p>
          <a:endParaRPr lang="en-US"/>
        </a:p>
      </dgm:t>
    </dgm:pt>
    <dgm:pt modelId="{4E23957E-183F-4F90-8B76-CA448C87319A}">
      <dgm:prSet/>
      <dgm:spPr/>
      <dgm:t>
        <a:bodyPr/>
        <a:lstStyle/>
        <a:p>
          <a:r>
            <a:rPr lang="en-US"/>
            <a:t>Householder</a:t>
          </a:r>
        </a:p>
      </dgm:t>
    </dgm:pt>
    <dgm:pt modelId="{7E5B00EE-869A-493C-9EA6-F997055B9850}" type="parTrans" cxnId="{63B09BBB-B50E-471D-94DE-39147311E65D}">
      <dgm:prSet/>
      <dgm:spPr/>
      <dgm:t>
        <a:bodyPr/>
        <a:lstStyle/>
        <a:p>
          <a:endParaRPr lang="en-US"/>
        </a:p>
      </dgm:t>
    </dgm:pt>
    <dgm:pt modelId="{243D4ECF-3A59-4EE5-8B61-EDFCE049B39C}" type="sibTrans" cxnId="{63B09BBB-B50E-471D-94DE-39147311E65D}">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t>
        <a:bodyPr/>
        <a:lstStyle/>
        <a:p>
          <a:endParaRPr lang="en-US"/>
        </a:p>
      </dgm:t>
      <dgm:extLst>
        <a:ext uri="{E40237B7-FDA0-4F09-8148-C483321AD2D9}">
          <dgm14:cNvPr xmlns:dgm14="http://schemas.microsoft.com/office/drawing/2010/diagram" id="0" name="" descr="House with solid fill"/>
        </a:ext>
      </dgm:extLst>
    </dgm:pt>
    <dgm:pt modelId="{BB7CFDC7-C34B-4F2B-B247-22DD036A5C72}">
      <dgm:prSet/>
      <dgm:spPr/>
      <dgm:t>
        <a:bodyPr/>
        <a:lstStyle/>
        <a:p>
          <a:r>
            <a:rPr lang="en-US"/>
            <a:t>Academia</a:t>
          </a:r>
        </a:p>
      </dgm:t>
    </dgm:pt>
    <dgm:pt modelId="{57537BA9-790C-4BF8-A384-05147C7BC559}" type="parTrans" cxnId="{0762A8BF-287B-4A0D-9049-1F1D01CC2414}">
      <dgm:prSet/>
      <dgm:spPr/>
      <dgm:t>
        <a:bodyPr/>
        <a:lstStyle/>
        <a:p>
          <a:endParaRPr lang="en-US"/>
        </a:p>
      </dgm:t>
    </dgm:pt>
    <dgm:pt modelId="{8DE31DA4-F4A6-4ADF-8861-5EDE1ED6B855}" type="sibTrans" cxnId="{0762A8BF-287B-4A0D-9049-1F1D01CC2414}">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t>
        <a:bodyPr/>
        <a:lstStyle/>
        <a:p>
          <a:endParaRPr lang="en-US"/>
        </a:p>
      </dgm:t>
      <dgm:extLst>
        <a:ext uri="{E40237B7-FDA0-4F09-8148-C483321AD2D9}">
          <dgm14:cNvPr xmlns:dgm14="http://schemas.microsoft.com/office/drawing/2010/diagram" id="0" name="" descr="Graduation cap with solid fill"/>
        </a:ext>
      </dgm:extLst>
    </dgm:pt>
    <dgm:pt modelId="{420899C5-8769-411D-A8F1-2194293FD9F6}">
      <dgm:prSet/>
      <dgm:spPr/>
      <dgm:t>
        <a:bodyPr/>
        <a:lstStyle/>
        <a:p>
          <a:r>
            <a:rPr lang="en-US"/>
            <a:t>Firefighter</a:t>
          </a:r>
        </a:p>
      </dgm:t>
    </dgm:pt>
    <dgm:pt modelId="{A0D02BF8-926B-446A-AA30-1B057F84A629}" type="parTrans" cxnId="{C35CA391-B20C-46B7-919A-EF99CCEDEF63}">
      <dgm:prSet/>
      <dgm:spPr/>
      <dgm:t>
        <a:bodyPr/>
        <a:lstStyle/>
        <a:p>
          <a:endParaRPr lang="en-US"/>
        </a:p>
      </dgm:t>
    </dgm:pt>
    <dgm:pt modelId="{5C4EFB4C-0DDD-41CF-8149-2D706243B909}" type="sibTrans" cxnId="{C35CA391-B20C-46B7-919A-EF99CCEDEF63}">
      <dgm:prSet/>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t>
        <a:bodyPr/>
        <a:lstStyle/>
        <a:p>
          <a:endParaRPr lang="en-US"/>
        </a:p>
      </dgm:t>
      <dgm:extLst>
        <a:ext uri="{E40237B7-FDA0-4F09-8148-C483321AD2D9}">
          <dgm14:cNvPr xmlns:dgm14="http://schemas.microsoft.com/office/drawing/2010/diagram" id="0" name="" descr="Firefighter male with solid fill"/>
        </a:ext>
      </dgm:extLst>
    </dgm:pt>
    <dgm:pt modelId="{401B48A7-9DEB-45FC-BDB7-6BB4E2D58C0C}" type="pres">
      <dgm:prSet presAssocID="{700B6FEC-2159-4952-A8BB-AD8EC2579889}" presName="Name0" presStyleCnt="0">
        <dgm:presLayoutVars>
          <dgm:chMax val="8"/>
          <dgm:chPref val="8"/>
          <dgm:dir/>
        </dgm:presLayoutVars>
      </dgm:prSet>
      <dgm:spPr/>
    </dgm:pt>
    <dgm:pt modelId="{873F369A-695C-4B16-B141-8D664C0DC3B0}" type="pres">
      <dgm:prSet presAssocID="{4E23957E-183F-4F90-8B76-CA448C87319A}" presName="parent_text_1" presStyleLbl="revTx" presStyleIdx="0" presStyleCnt="3">
        <dgm:presLayoutVars>
          <dgm:chMax val="0"/>
          <dgm:chPref val="0"/>
          <dgm:bulletEnabled val="1"/>
        </dgm:presLayoutVars>
      </dgm:prSet>
      <dgm:spPr/>
    </dgm:pt>
    <dgm:pt modelId="{02D8B106-0625-46FB-9DE9-F77AC0757720}" type="pres">
      <dgm:prSet presAssocID="{4E23957E-183F-4F90-8B76-CA448C87319A}" presName="image_accent_1" presStyleCnt="0"/>
      <dgm:spPr/>
    </dgm:pt>
    <dgm:pt modelId="{F71FDF21-F891-45CC-A307-63A1100F4289}" type="pres">
      <dgm:prSet presAssocID="{4E23957E-183F-4F90-8B76-CA448C87319A}" presName="imageAccentRepeatNode" presStyleLbl="alignNode1" presStyleIdx="0" presStyleCnt="6"/>
      <dgm:spPr/>
    </dgm:pt>
    <dgm:pt modelId="{061CCB7D-8315-48E1-946C-B8E8C241C013}" type="pres">
      <dgm:prSet presAssocID="{4E23957E-183F-4F90-8B76-CA448C87319A}" presName="accent_1" presStyleLbl="alignNode1" presStyleIdx="1" presStyleCnt="6"/>
      <dgm:spPr/>
    </dgm:pt>
    <dgm:pt modelId="{99371D62-5FED-4219-8850-00E11AF40452}" type="pres">
      <dgm:prSet presAssocID="{243D4ECF-3A59-4EE5-8B61-EDFCE049B39C}" presName="image_1" presStyleCnt="0"/>
      <dgm:spPr/>
    </dgm:pt>
    <dgm:pt modelId="{1A92AA4D-AB6A-47AC-B1B0-25F43EE5BF9C}" type="pres">
      <dgm:prSet presAssocID="{243D4ECF-3A59-4EE5-8B61-EDFCE049B39C}" presName="imageRepeatNode" presStyleLbl="fgImgPlace1" presStyleIdx="0" presStyleCnt="3"/>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pt>
    <dgm:pt modelId="{5F195B3A-9A51-45AE-BE3D-C84B0340487A}" type="pres">
      <dgm:prSet presAssocID="{BB7CFDC7-C34B-4F2B-B247-22DD036A5C72}" presName="parent_text_2" presStyleLbl="revTx" presStyleIdx="1" presStyleCnt="3">
        <dgm:presLayoutVars>
          <dgm:chMax val="0"/>
          <dgm:chPref val="0"/>
          <dgm:bulletEnabled val="1"/>
        </dgm:presLayoutVars>
      </dgm:prSet>
      <dgm:spPr/>
    </dgm:pt>
    <dgm:pt modelId="{3A0E9D81-0941-4A34-9BF7-7AD6F83EB97A}" type="pres">
      <dgm:prSet presAssocID="{BB7CFDC7-C34B-4F2B-B247-22DD036A5C72}" presName="image_accent_2" presStyleCnt="0"/>
      <dgm:spPr/>
    </dgm:pt>
    <dgm:pt modelId="{54A244C9-4917-4CC2-A4A6-3A2A2CA94112}" type="pres">
      <dgm:prSet presAssocID="{BB7CFDC7-C34B-4F2B-B247-22DD036A5C72}" presName="imageAccentRepeatNode" presStyleLbl="alignNode1" presStyleIdx="2" presStyleCnt="6"/>
      <dgm:spPr/>
    </dgm:pt>
    <dgm:pt modelId="{DD53E1D5-BDAE-4299-A627-C42E0E7EEDF7}" type="pres">
      <dgm:prSet presAssocID="{8DE31DA4-F4A6-4ADF-8861-5EDE1ED6B855}" presName="image_2" presStyleCnt="0"/>
      <dgm:spPr/>
    </dgm:pt>
    <dgm:pt modelId="{B4807C24-5745-4268-9ABC-2E83E980A575}" type="pres">
      <dgm:prSet presAssocID="{8DE31DA4-F4A6-4ADF-8861-5EDE1ED6B855}" presName="imageRepeatNode" presStyleLbl="fgImgPlace1" presStyleIdx="1" presStyleCnt="3"/>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pt>
    <dgm:pt modelId="{8C0624E3-62A9-44F9-8614-CAE8E63F01B3}" type="pres">
      <dgm:prSet presAssocID="{420899C5-8769-411D-A8F1-2194293FD9F6}" presName="image_accent_3" presStyleCnt="0"/>
      <dgm:spPr/>
    </dgm:pt>
    <dgm:pt modelId="{4BF2075F-2782-4155-BF26-86DD10A9E894}" type="pres">
      <dgm:prSet presAssocID="{420899C5-8769-411D-A8F1-2194293FD9F6}" presName="imageAccentRepeatNode" presStyleLbl="alignNode1" presStyleIdx="3" presStyleCnt="6"/>
      <dgm:spPr/>
    </dgm:pt>
    <dgm:pt modelId="{FEB463E6-7FD5-44D5-9277-AC03B7A2FDB8}" type="pres">
      <dgm:prSet presAssocID="{420899C5-8769-411D-A8F1-2194293FD9F6}" presName="parent_text_3" presStyleLbl="revTx" presStyleIdx="2" presStyleCnt="3">
        <dgm:presLayoutVars>
          <dgm:chMax val="0"/>
          <dgm:chPref val="0"/>
          <dgm:bulletEnabled val="1"/>
        </dgm:presLayoutVars>
      </dgm:prSet>
      <dgm:spPr/>
    </dgm:pt>
    <dgm:pt modelId="{0E1C562E-ED8F-4860-A46C-B28E6CFB425D}" type="pres">
      <dgm:prSet presAssocID="{420899C5-8769-411D-A8F1-2194293FD9F6}" presName="accent_2" presStyleLbl="alignNode1" presStyleIdx="4" presStyleCnt="6"/>
      <dgm:spPr/>
    </dgm:pt>
    <dgm:pt modelId="{2C4B2081-B91C-44A5-9E0E-3BC16A87A135}" type="pres">
      <dgm:prSet presAssocID="{420899C5-8769-411D-A8F1-2194293FD9F6}" presName="accent_3" presStyleLbl="alignNode1" presStyleIdx="5" presStyleCnt="6"/>
      <dgm:spPr/>
    </dgm:pt>
    <dgm:pt modelId="{32E1EBA8-7B28-44BF-BBB2-09A7946CF7BA}" type="pres">
      <dgm:prSet presAssocID="{5C4EFB4C-0DDD-41CF-8149-2D706243B909}" presName="image_3" presStyleCnt="0"/>
      <dgm:spPr/>
    </dgm:pt>
    <dgm:pt modelId="{F9CB889C-4CC5-4553-908A-7136B2F201B4}" type="pres">
      <dgm:prSet presAssocID="{5C4EFB4C-0DDD-41CF-8149-2D706243B909}" presName="imageRepeatNode" presStyleLbl="fgImgPlace1" presStyleIdx="2" presStyleCnt="3"/>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Lst>
  <dgm:cxnLst>
    <dgm:cxn modelId="{B0EE5B14-D77C-473C-A895-0F82F23680B3}" type="presOf" srcId="{8DE31DA4-F4A6-4ADF-8861-5EDE1ED6B855}" destId="{B4807C24-5745-4268-9ABC-2E83E980A575}" srcOrd="0" destOrd="0" presId="urn:microsoft.com/office/officeart/2008/layout/BubblePictureList"/>
    <dgm:cxn modelId="{6E6B3E23-49C6-4D7F-BAC1-79AF7603ECC7}" type="presOf" srcId="{4E23957E-183F-4F90-8B76-CA448C87319A}" destId="{873F369A-695C-4B16-B141-8D664C0DC3B0}" srcOrd="0" destOrd="0" presId="urn:microsoft.com/office/officeart/2008/layout/BubblePictureList"/>
    <dgm:cxn modelId="{F9A6913B-A5A5-4FC3-A1FE-D0FC4584E382}" type="presOf" srcId="{243D4ECF-3A59-4EE5-8B61-EDFCE049B39C}" destId="{1A92AA4D-AB6A-47AC-B1B0-25F43EE5BF9C}" srcOrd="0" destOrd="0" presId="urn:microsoft.com/office/officeart/2008/layout/BubblePictureList"/>
    <dgm:cxn modelId="{BE1EB782-72FE-4BC5-B665-F5990D08DF47}" type="presOf" srcId="{700B6FEC-2159-4952-A8BB-AD8EC2579889}" destId="{401B48A7-9DEB-45FC-BDB7-6BB4E2D58C0C}" srcOrd="0" destOrd="0" presId="urn:microsoft.com/office/officeart/2008/layout/BubblePictureList"/>
    <dgm:cxn modelId="{C35CA391-B20C-46B7-919A-EF99CCEDEF63}" srcId="{700B6FEC-2159-4952-A8BB-AD8EC2579889}" destId="{420899C5-8769-411D-A8F1-2194293FD9F6}" srcOrd="2" destOrd="0" parTransId="{A0D02BF8-926B-446A-AA30-1B057F84A629}" sibTransId="{5C4EFB4C-0DDD-41CF-8149-2D706243B909}"/>
    <dgm:cxn modelId="{63B09BBB-B50E-471D-94DE-39147311E65D}" srcId="{700B6FEC-2159-4952-A8BB-AD8EC2579889}" destId="{4E23957E-183F-4F90-8B76-CA448C87319A}" srcOrd="0" destOrd="0" parTransId="{7E5B00EE-869A-493C-9EA6-F997055B9850}" sibTransId="{243D4ECF-3A59-4EE5-8B61-EDFCE049B39C}"/>
    <dgm:cxn modelId="{0762A8BF-287B-4A0D-9049-1F1D01CC2414}" srcId="{700B6FEC-2159-4952-A8BB-AD8EC2579889}" destId="{BB7CFDC7-C34B-4F2B-B247-22DD036A5C72}" srcOrd="1" destOrd="0" parTransId="{57537BA9-790C-4BF8-A384-05147C7BC559}" sibTransId="{8DE31DA4-F4A6-4ADF-8861-5EDE1ED6B855}"/>
    <dgm:cxn modelId="{5E1675D0-5B23-464B-8F16-D7C1702EB13E}" type="presOf" srcId="{5C4EFB4C-0DDD-41CF-8149-2D706243B909}" destId="{F9CB889C-4CC5-4553-908A-7136B2F201B4}" srcOrd="0" destOrd="0" presId="urn:microsoft.com/office/officeart/2008/layout/BubblePictureList"/>
    <dgm:cxn modelId="{6736B0D2-2376-4ED6-90FA-2898EB83822A}" type="presOf" srcId="{420899C5-8769-411D-A8F1-2194293FD9F6}" destId="{FEB463E6-7FD5-44D5-9277-AC03B7A2FDB8}" srcOrd="0" destOrd="0" presId="urn:microsoft.com/office/officeart/2008/layout/BubblePictureList"/>
    <dgm:cxn modelId="{D709C1F0-ACE3-4F86-B99B-38A34DA12E85}" type="presOf" srcId="{BB7CFDC7-C34B-4F2B-B247-22DD036A5C72}" destId="{5F195B3A-9A51-45AE-BE3D-C84B0340487A}" srcOrd="0" destOrd="0" presId="urn:microsoft.com/office/officeart/2008/layout/BubblePictureList"/>
    <dgm:cxn modelId="{B6FCB901-0448-4EA7-A8BC-B854798100B9}" type="presParOf" srcId="{401B48A7-9DEB-45FC-BDB7-6BB4E2D58C0C}" destId="{873F369A-695C-4B16-B141-8D664C0DC3B0}" srcOrd="0" destOrd="0" presId="urn:microsoft.com/office/officeart/2008/layout/BubblePictureList"/>
    <dgm:cxn modelId="{4DA63F4E-DB40-455C-8569-1A0D080429C7}" type="presParOf" srcId="{401B48A7-9DEB-45FC-BDB7-6BB4E2D58C0C}" destId="{02D8B106-0625-46FB-9DE9-F77AC0757720}" srcOrd="1" destOrd="0" presId="urn:microsoft.com/office/officeart/2008/layout/BubblePictureList"/>
    <dgm:cxn modelId="{674A02C7-4247-43B7-ABF9-5A40B84A01D5}" type="presParOf" srcId="{02D8B106-0625-46FB-9DE9-F77AC0757720}" destId="{F71FDF21-F891-45CC-A307-63A1100F4289}" srcOrd="0" destOrd="0" presId="urn:microsoft.com/office/officeart/2008/layout/BubblePictureList"/>
    <dgm:cxn modelId="{DE761956-9272-441C-9BFB-4D4A3608918E}" type="presParOf" srcId="{401B48A7-9DEB-45FC-BDB7-6BB4E2D58C0C}" destId="{061CCB7D-8315-48E1-946C-B8E8C241C013}" srcOrd="2" destOrd="0" presId="urn:microsoft.com/office/officeart/2008/layout/BubblePictureList"/>
    <dgm:cxn modelId="{0D6FDC1B-AB4F-4F13-A0B3-8469C699347F}" type="presParOf" srcId="{401B48A7-9DEB-45FC-BDB7-6BB4E2D58C0C}" destId="{99371D62-5FED-4219-8850-00E11AF40452}" srcOrd="3" destOrd="0" presId="urn:microsoft.com/office/officeart/2008/layout/BubblePictureList"/>
    <dgm:cxn modelId="{E4DEA5C0-7C3C-4440-AC1C-752FC7FD9E4B}" type="presParOf" srcId="{99371D62-5FED-4219-8850-00E11AF40452}" destId="{1A92AA4D-AB6A-47AC-B1B0-25F43EE5BF9C}" srcOrd="0" destOrd="0" presId="urn:microsoft.com/office/officeart/2008/layout/BubblePictureList"/>
    <dgm:cxn modelId="{5122A9AD-3BDB-4AD5-9016-B63DA41FB8E4}" type="presParOf" srcId="{401B48A7-9DEB-45FC-BDB7-6BB4E2D58C0C}" destId="{5F195B3A-9A51-45AE-BE3D-C84B0340487A}" srcOrd="4" destOrd="0" presId="urn:microsoft.com/office/officeart/2008/layout/BubblePictureList"/>
    <dgm:cxn modelId="{BA4EC2B4-CC50-422C-9290-D38DBD68B429}" type="presParOf" srcId="{401B48A7-9DEB-45FC-BDB7-6BB4E2D58C0C}" destId="{3A0E9D81-0941-4A34-9BF7-7AD6F83EB97A}" srcOrd="5" destOrd="0" presId="urn:microsoft.com/office/officeart/2008/layout/BubblePictureList"/>
    <dgm:cxn modelId="{E89925F8-8B7B-4020-86DE-B165657C07EB}" type="presParOf" srcId="{3A0E9D81-0941-4A34-9BF7-7AD6F83EB97A}" destId="{54A244C9-4917-4CC2-A4A6-3A2A2CA94112}" srcOrd="0" destOrd="0" presId="urn:microsoft.com/office/officeart/2008/layout/BubblePictureList"/>
    <dgm:cxn modelId="{B0103E23-CB7C-4FD5-97FA-7065FC718502}" type="presParOf" srcId="{401B48A7-9DEB-45FC-BDB7-6BB4E2D58C0C}" destId="{DD53E1D5-BDAE-4299-A627-C42E0E7EEDF7}" srcOrd="6" destOrd="0" presId="urn:microsoft.com/office/officeart/2008/layout/BubblePictureList"/>
    <dgm:cxn modelId="{14BEA153-71F2-430A-826C-0E5DB71E731F}" type="presParOf" srcId="{DD53E1D5-BDAE-4299-A627-C42E0E7EEDF7}" destId="{B4807C24-5745-4268-9ABC-2E83E980A575}" srcOrd="0" destOrd="0" presId="urn:microsoft.com/office/officeart/2008/layout/BubblePictureList"/>
    <dgm:cxn modelId="{53E94BA1-B500-4CCD-AB90-FDC4FCCA68DF}" type="presParOf" srcId="{401B48A7-9DEB-45FC-BDB7-6BB4E2D58C0C}" destId="{8C0624E3-62A9-44F9-8614-CAE8E63F01B3}" srcOrd="7" destOrd="0" presId="urn:microsoft.com/office/officeart/2008/layout/BubblePictureList"/>
    <dgm:cxn modelId="{EA0FCADF-D2C6-4301-A34D-FE69A97454A4}" type="presParOf" srcId="{8C0624E3-62A9-44F9-8614-CAE8E63F01B3}" destId="{4BF2075F-2782-4155-BF26-86DD10A9E894}" srcOrd="0" destOrd="0" presId="urn:microsoft.com/office/officeart/2008/layout/BubblePictureList"/>
    <dgm:cxn modelId="{94D34445-E1A2-46A2-882D-08381B3BF6D5}" type="presParOf" srcId="{401B48A7-9DEB-45FC-BDB7-6BB4E2D58C0C}" destId="{FEB463E6-7FD5-44D5-9277-AC03B7A2FDB8}" srcOrd="8" destOrd="0" presId="urn:microsoft.com/office/officeart/2008/layout/BubblePictureList"/>
    <dgm:cxn modelId="{90539607-798D-4992-A0BB-74C9BC61DE09}" type="presParOf" srcId="{401B48A7-9DEB-45FC-BDB7-6BB4E2D58C0C}" destId="{0E1C562E-ED8F-4860-A46C-B28E6CFB425D}" srcOrd="9" destOrd="0" presId="urn:microsoft.com/office/officeart/2008/layout/BubblePictureList"/>
    <dgm:cxn modelId="{A59D31D0-44E6-4B3F-8BF7-509895E2BEDD}" type="presParOf" srcId="{401B48A7-9DEB-45FC-BDB7-6BB4E2D58C0C}" destId="{2C4B2081-B91C-44A5-9E0E-3BC16A87A135}" srcOrd="10" destOrd="0" presId="urn:microsoft.com/office/officeart/2008/layout/BubblePictureList"/>
    <dgm:cxn modelId="{3591B040-9776-408B-A2CE-553D0A113E6C}" type="presParOf" srcId="{401B48A7-9DEB-45FC-BDB7-6BB4E2D58C0C}" destId="{32E1EBA8-7B28-44BF-BBB2-09A7946CF7BA}" srcOrd="11" destOrd="0" presId="urn:microsoft.com/office/officeart/2008/layout/BubblePictureList"/>
    <dgm:cxn modelId="{331578A5-C914-40E9-9D05-971FDEDF7C6E}" type="presParOf" srcId="{32E1EBA8-7B28-44BF-BBB2-09A7946CF7BA}" destId="{F9CB889C-4CC5-4553-908A-7136B2F201B4}" srcOrd="0" destOrd="0" presId="urn:microsoft.com/office/officeart/2008/layout/BubblePictur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403BA94-B3C0-493E-956F-EB59F4105376}" type="doc">
      <dgm:prSet loTypeId="urn:microsoft.com/office/officeart/2008/layout/HalfCircleOrganizationChart" loCatId="hierarchy" qsTypeId="urn:microsoft.com/office/officeart/2005/8/quickstyle/simple2" qsCatId="simple" csTypeId="urn:microsoft.com/office/officeart/2005/8/colors/accent1_2" csCatId="accent1" phldr="1"/>
      <dgm:spPr/>
    </dgm:pt>
    <dgm:pt modelId="{C13A73E8-8AE5-462B-9DD7-84CEB4F7F503}">
      <dgm:prSet phldrT="[Text]"/>
      <dgm:spPr/>
      <dgm:t>
        <a:bodyPr/>
        <a:lstStyle/>
        <a:p>
          <a:pPr>
            <a:buFont typeface="Arial" panose="020B0604020202020204" pitchFamily="34" charset="0"/>
            <a:buChar char="•"/>
          </a:pPr>
          <a:r>
            <a:rPr lang="en-US"/>
            <a:t>Guidance to exit during emergency</a:t>
          </a:r>
        </a:p>
      </dgm:t>
    </dgm:pt>
    <dgm:pt modelId="{24892129-6EC1-4545-8643-E8BA2EF373DC}" type="parTrans" cxnId="{5A0EFC77-E504-45AF-B92F-BDA4DA9694FA}">
      <dgm:prSet/>
      <dgm:spPr/>
      <dgm:t>
        <a:bodyPr/>
        <a:lstStyle/>
        <a:p>
          <a:endParaRPr lang="en-US"/>
        </a:p>
      </dgm:t>
    </dgm:pt>
    <dgm:pt modelId="{335FC35C-88FF-4557-BA80-DB692D5A30B7}" type="sibTrans" cxnId="{5A0EFC77-E504-45AF-B92F-BDA4DA9694FA}">
      <dgm:prSet/>
      <dgm:spPr/>
      <dgm:t>
        <a:bodyPr/>
        <a:lstStyle/>
        <a:p>
          <a:endParaRPr lang="en-US"/>
        </a:p>
      </dgm:t>
    </dgm:pt>
    <dgm:pt modelId="{D42A819C-3505-4F53-956C-4C83EAD085E8}">
      <dgm:prSet phldrT="[Text]"/>
      <dgm:spPr/>
      <dgm:t>
        <a:bodyPr/>
        <a:lstStyle/>
        <a:p>
          <a:pPr>
            <a:buFont typeface="Arial" panose="020B0604020202020204" pitchFamily="34" charset="0"/>
            <a:buChar char="•"/>
          </a:pPr>
          <a:r>
            <a:rPr lang="en-US">
              <a:effectLst/>
              <a:latin typeface="Verdana"/>
            </a:rPr>
            <a:t>Updates on obstacles in paths to exits.</a:t>
          </a:r>
          <a:endParaRPr lang="en-US"/>
        </a:p>
      </dgm:t>
    </dgm:pt>
    <dgm:pt modelId="{45BB9DBB-AA64-4E62-863D-27B22464A508}" type="parTrans" cxnId="{C783CE8C-282F-4C60-B346-7AB03E5D33DE}">
      <dgm:prSet/>
      <dgm:spPr/>
      <dgm:t>
        <a:bodyPr/>
        <a:lstStyle/>
        <a:p>
          <a:endParaRPr lang="en-US"/>
        </a:p>
      </dgm:t>
    </dgm:pt>
    <dgm:pt modelId="{210A55B8-F10F-490E-A102-CE4D02C25883}" type="sibTrans" cxnId="{C783CE8C-282F-4C60-B346-7AB03E5D33DE}">
      <dgm:prSet/>
      <dgm:spPr/>
      <dgm:t>
        <a:bodyPr/>
        <a:lstStyle/>
        <a:p>
          <a:endParaRPr lang="en-US"/>
        </a:p>
      </dgm:t>
    </dgm:pt>
    <dgm:pt modelId="{3BD25D01-1BE6-4AF3-8D8D-0AA87A338979}">
      <dgm:prSet phldrT="[Text]"/>
      <dgm:spPr/>
      <dgm:t>
        <a:bodyPr/>
        <a:lstStyle/>
        <a:p>
          <a:pPr>
            <a:buFont typeface="Arial" panose="020B0604020202020204" pitchFamily="34" charset="0"/>
            <a:buChar char="•"/>
          </a:pPr>
          <a:r>
            <a:rPr lang="en-US">
              <a:effectLst/>
              <a:latin typeface="Verdana"/>
            </a:rPr>
            <a:t>Detection and Elimination of spot fires</a:t>
          </a:r>
          <a:endParaRPr lang="en-US"/>
        </a:p>
      </dgm:t>
    </dgm:pt>
    <dgm:pt modelId="{CDA9B4EC-DFBB-4DD9-ADD4-AD09FAE4DFD9}" type="parTrans" cxnId="{C1A25712-ACB5-4E7B-B256-0E0E605BB87D}">
      <dgm:prSet/>
      <dgm:spPr/>
      <dgm:t>
        <a:bodyPr/>
        <a:lstStyle/>
        <a:p>
          <a:endParaRPr lang="en-US"/>
        </a:p>
      </dgm:t>
    </dgm:pt>
    <dgm:pt modelId="{9B7572E1-C530-4880-8F70-9B8FEF250977}" type="sibTrans" cxnId="{C1A25712-ACB5-4E7B-B256-0E0E605BB87D}">
      <dgm:prSet/>
      <dgm:spPr/>
      <dgm:t>
        <a:bodyPr/>
        <a:lstStyle/>
        <a:p>
          <a:endParaRPr lang="en-US"/>
        </a:p>
      </dgm:t>
    </dgm:pt>
    <dgm:pt modelId="{00136336-4DA7-408E-B7AF-BD23968A9C83}" type="pres">
      <dgm:prSet presAssocID="{8403BA94-B3C0-493E-956F-EB59F4105376}" presName="Name0" presStyleCnt="0">
        <dgm:presLayoutVars>
          <dgm:orgChart val="1"/>
          <dgm:chPref val="1"/>
          <dgm:dir/>
          <dgm:animOne val="branch"/>
          <dgm:animLvl val="lvl"/>
          <dgm:resizeHandles/>
        </dgm:presLayoutVars>
      </dgm:prSet>
      <dgm:spPr/>
    </dgm:pt>
    <dgm:pt modelId="{320BB0C6-49BB-4EC3-9C32-6E05C1CF2AE6}" type="pres">
      <dgm:prSet presAssocID="{C13A73E8-8AE5-462B-9DD7-84CEB4F7F503}" presName="hierRoot1" presStyleCnt="0">
        <dgm:presLayoutVars>
          <dgm:hierBranch val="init"/>
        </dgm:presLayoutVars>
      </dgm:prSet>
      <dgm:spPr/>
    </dgm:pt>
    <dgm:pt modelId="{90B74311-0144-4D7D-86F6-24C29AD95A49}" type="pres">
      <dgm:prSet presAssocID="{C13A73E8-8AE5-462B-9DD7-84CEB4F7F503}" presName="rootComposite1" presStyleCnt="0"/>
      <dgm:spPr/>
    </dgm:pt>
    <dgm:pt modelId="{7B9696A3-2B58-48A0-B243-16374B5F513A}" type="pres">
      <dgm:prSet presAssocID="{C13A73E8-8AE5-462B-9DD7-84CEB4F7F503}" presName="rootText1" presStyleLbl="alignAcc1" presStyleIdx="0" presStyleCnt="0">
        <dgm:presLayoutVars>
          <dgm:chPref val="3"/>
        </dgm:presLayoutVars>
      </dgm:prSet>
      <dgm:spPr/>
    </dgm:pt>
    <dgm:pt modelId="{BF65275B-B824-4E08-B2EA-C8881DFE943D}" type="pres">
      <dgm:prSet presAssocID="{C13A73E8-8AE5-462B-9DD7-84CEB4F7F503}" presName="topArc1" presStyleLbl="parChTrans1D1" presStyleIdx="0" presStyleCnt="6"/>
      <dgm:spPr/>
    </dgm:pt>
    <dgm:pt modelId="{66906788-1D07-47FF-9F72-4832FEFF99F4}" type="pres">
      <dgm:prSet presAssocID="{C13A73E8-8AE5-462B-9DD7-84CEB4F7F503}" presName="bottomArc1" presStyleLbl="parChTrans1D1" presStyleIdx="1" presStyleCnt="6"/>
      <dgm:spPr/>
    </dgm:pt>
    <dgm:pt modelId="{76BC3F77-E0A2-46F9-9872-E36327840D89}" type="pres">
      <dgm:prSet presAssocID="{C13A73E8-8AE5-462B-9DD7-84CEB4F7F503}" presName="topConnNode1" presStyleLbl="node1" presStyleIdx="0" presStyleCnt="0"/>
      <dgm:spPr/>
    </dgm:pt>
    <dgm:pt modelId="{4A3AA8CD-F309-4304-A951-28ADC9A7410A}" type="pres">
      <dgm:prSet presAssocID="{C13A73E8-8AE5-462B-9DD7-84CEB4F7F503}" presName="hierChild2" presStyleCnt="0"/>
      <dgm:spPr/>
    </dgm:pt>
    <dgm:pt modelId="{B294D446-2006-49B4-B1FA-7568FDEB968D}" type="pres">
      <dgm:prSet presAssocID="{C13A73E8-8AE5-462B-9DD7-84CEB4F7F503}" presName="hierChild3" presStyleCnt="0"/>
      <dgm:spPr/>
    </dgm:pt>
    <dgm:pt modelId="{5DD6998F-FF5A-4DF5-8C72-17B46AD336D0}" type="pres">
      <dgm:prSet presAssocID="{D42A819C-3505-4F53-956C-4C83EAD085E8}" presName="hierRoot1" presStyleCnt="0">
        <dgm:presLayoutVars>
          <dgm:hierBranch val="init"/>
        </dgm:presLayoutVars>
      </dgm:prSet>
      <dgm:spPr/>
    </dgm:pt>
    <dgm:pt modelId="{5E44948B-1860-4126-8AFE-4DDD29D16FEC}" type="pres">
      <dgm:prSet presAssocID="{D42A819C-3505-4F53-956C-4C83EAD085E8}" presName="rootComposite1" presStyleCnt="0"/>
      <dgm:spPr/>
    </dgm:pt>
    <dgm:pt modelId="{50AC6BB0-0457-40B3-9A45-796241521274}" type="pres">
      <dgm:prSet presAssocID="{D42A819C-3505-4F53-956C-4C83EAD085E8}" presName="rootText1" presStyleLbl="alignAcc1" presStyleIdx="0" presStyleCnt="0">
        <dgm:presLayoutVars>
          <dgm:chPref val="3"/>
        </dgm:presLayoutVars>
      </dgm:prSet>
      <dgm:spPr/>
    </dgm:pt>
    <dgm:pt modelId="{EF0DE5D9-A7A0-4263-BFBE-189B15ED0DB7}" type="pres">
      <dgm:prSet presAssocID="{D42A819C-3505-4F53-956C-4C83EAD085E8}" presName="topArc1" presStyleLbl="parChTrans1D1" presStyleIdx="2" presStyleCnt="6"/>
      <dgm:spPr/>
    </dgm:pt>
    <dgm:pt modelId="{1AFCB6A3-7E52-404B-A63F-37A586DDB589}" type="pres">
      <dgm:prSet presAssocID="{D42A819C-3505-4F53-956C-4C83EAD085E8}" presName="bottomArc1" presStyleLbl="parChTrans1D1" presStyleIdx="3" presStyleCnt="6"/>
      <dgm:spPr/>
    </dgm:pt>
    <dgm:pt modelId="{D87B57BB-29D8-45F9-8989-7F61A2710718}" type="pres">
      <dgm:prSet presAssocID="{D42A819C-3505-4F53-956C-4C83EAD085E8}" presName="topConnNode1" presStyleLbl="node1" presStyleIdx="0" presStyleCnt="0"/>
      <dgm:spPr/>
    </dgm:pt>
    <dgm:pt modelId="{AD0EE0E9-DDEB-431A-89CF-FAAE8435F64C}" type="pres">
      <dgm:prSet presAssocID="{D42A819C-3505-4F53-956C-4C83EAD085E8}" presName="hierChild2" presStyleCnt="0"/>
      <dgm:spPr/>
    </dgm:pt>
    <dgm:pt modelId="{2B27CC68-9124-41D1-972A-E963105B18AA}" type="pres">
      <dgm:prSet presAssocID="{D42A819C-3505-4F53-956C-4C83EAD085E8}" presName="hierChild3" presStyleCnt="0"/>
      <dgm:spPr/>
    </dgm:pt>
    <dgm:pt modelId="{676E97F0-EF5C-4C3B-B1A4-6764AAA3B832}" type="pres">
      <dgm:prSet presAssocID="{3BD25D01-1BE6-4AF3-8D8D-0AA87A338979}" presName="hierRoot1" presStyleCnt="0">
        <dgm:presLayoutVars>
          <dgm:hierBranch val="init"/>
        </dgm:presLayoutVars>
      </dgm:prSet>
      <dgm:spPr/>
    </dgm:pt>
    <dgm:pt modelId="{EBC58792-BE50-4745-9AE4-962601D3FB91}" type="pres">
      <dgm:prSet presAssocID="{3BD25D01-1BE6-4AF3-8D8D-0AA87A338979}" presName="rootComposite1" presStyleCnt="0"/>
      <dgm:spPr/>
    </dgm:pt>
    <dgm:pt modelId="{770005C3-00A2-4C06-8572-26B7FF0CB449}" type="pres">
      <dgm:prSet presAssocID="{3BD25D01-1BE6-4AF3-8D8D-0AA87A338979}" presName="rootText1" presStyleLbl="alignAcc1" presStyleIdx="0" presStyleCnt="0">
        <dgm:presLayoutVars>
          <dgm:chPref val="3"/>
        </dgm:presLayoutVars>
      </dgm:prSet>
      <dgm:spPr/>
    </dgm:pt>
    <dgm:pt modelId="{21CC921F-4ABA-465B-8083-808BBCF30BE3}" type="pres">
      <dgm:prSet presAssocID="{3BD25D01-1BE6-4AF3-8D8D-0AA87A338979}" presName="topArc1" presStyleLbl="parChTrans1D1" presStyleIdx="4" presStyleCnt="6"/>
      <dgm:spPr/>
    </dgm:pt>
    <dgm:pt modelId="{994C33AC-D26A-47B0-A89C-F325BC6EA0B4}" type="pres">
      <dgm:prSet presAssocID="{3BD25D01-1BE6-4AF3-8D8D-0AA87A338979}" presName="bottomArc1" presStyleLbl="parChTrans1D1" presStyleIdx="5" presStyleCnt="6"/>
      <dgm:spPr/>
    </dgm:pt>
    <dgm:pt modelId="{EBB62146-D9EC-488A-8000-3FCCD588698A}" type="pres">
      <dgm:prSet presAssocID="{3BD25D01-1BE6-4AF3-8D8D-0AA87A338979}" presName="topConnNode1" presStyleLbl="node1" presStyleIdx="0" presStyleCnt="0"/>
      <dgm:spPr/>
    </dgm:pt>
    <dgm:pt modelId="{5B09F986-8401-4082-8A4E-26D6904294DB}" type="pres">
      <dgm:prSet presAssocID="{3BD25D01-1BE6-4AF3-8D8D-0AA87A338979}" presName="hierChild2" presStyleCnt="0"/>
      <dgm:spPr/>
    </dgm:pt>
    <dgm:pt modelId="{E153238B-2082-4716-BA6C-D80D94BDC796}" type="pres">
      <dgm:prSet presAssocID="{3BD25D01-1BE6-4AF3-8D8D-0AA87A338979}" presName="hierChild3" presStyleCnt="0"/>
      <dgm:spPr/>
    </dgm:pt>
  </dgm:ptLst>
  <dgm:cxnLst>
    <dgm:cxn modelId="{C1A25712-ACB5-4E7B-B256-0E0E605BB87D}" srcId="{8403BA94-B3C0-493E-956F-EB59F4105376}" destId="{3BD25D01-1BE6-4AF3-8D8D-0AA87A338979}" srcOrd="2" destOrd="0" parTransId="{CDA9B4EC-DFBB-4DD9-ADD4-AD09FAE4DFD9}" sibTransId="{9B7572E1-C530-4880-8F70-9B8FEF250977}"/>
    <dgm:cxn modelId="{1674A228-E2D0-4484-B88A-A4AD8FE1BFB6}" type="presOf" srcId="{3BD25D01-1BE6-4AF3-8D8D-0AA87A338979}" destId="{EBB62146-D9EC-488A-8000-3FCCD588698A}" srcOrd="1" destOrd="0" presId="urn:microsoft.com/office/officeart/2008/layout/HalfCircleOrganizationChart"/>
    <dgm:cxn modelId="{C4426760-09EC-4996-A6E9-6E140992E645}" type="presOf" srcId="{C13A73E8-8AE5-462B-9DD7-84CEB4F7F503}" destId="{7B9696A3-2B58-48A0-B243-16374B5F513A}" srcOrd="0" destOrd="0" presId="urn:microsoft.com/office/officeart/2008/layout/HalfCircleOrganizationChart"/>
    <dgm:cxn modelId="{FBDA8748-B247-45C3-B679-7F272D09FBC2}" type="presOf" srcId="{8403BA94-B3C0-493E-956F-EB59F4105376}" destId="{00136336-4DA7-408E-B7AF-BD23968A9C83}" srcOrd="0" destOrd="0" presId="urn:microsoft.com/office/officeart/2008/layout/HalfCircleOrganizationChart"/>
    <dgm:cxn modelId="{5A0EFC77-E504-45AF-B92F-BDA4DA9694FA}" srcId="{8403BA94-B3C0-493E-956F-EB59F4105376}" destId="{C13A73E8-8AE5-462B-9DD7-84CEB4F7F503}" srcOrd="0" destOrd="0" parTransId="{24892129-6EC1-4545-8643-E8BA2EF373DC}" sibTransId="{335FC35C-88FF-4557-BA80-DB692D5A30B7}"/>
    <dgm:cxn modelId="{20212D84-9DF9-4D43-AF05-163306831B8E}" type="presOf" srcId="{3BD25D01-1BE6-4AF3-8D8D-0AA87A338979}" destId="{770005C3-00A2-4C06-8572-26B7FF0CB449}" srcOrd="0" destOrd="0" presId="urn:microsoft.com/office/officeart/2008/layout/HalfCircleOrganizationChart"/>
    <dgm:cxn modelId="{C783CE8C-282F-4C60-B346-7AB03E5D33DE}" srcId="{8403BA94-B3C0-493E-956F-EB59F4105376}" destId="{D42A819C-3505-4F53-956C-4C83EAD085E8}" srcOrd="1" destOrd="0" parTransId="{45BB9DBB-AA64-4E62-863D-27B22464A508}" sibTransId="{210A55B8-F10F-490E-A102-CE4D02C25883}"/>
    <dgm:cxn modelId="{368A049F-5050-45BE-BD14-E48B4631D7AF}" type="presOf" srcId="{C13A73E8-8AE5-462B-9DD7-84CEB4F7F503}" destId="{76BC3F77-E0A2-46F9-9872-E36327840D89}" srcOrd="1" destOrd="0" presId="urn:microsoft.com/office/officeart/2008/layout/HalfCircleOrganizationChart"/>
    <dgm:cxn modelId="{D451EFB5-FD8F-41C9-A7DF-D1FAA8066372}" type="presOf" srcId="{D42A819C-3505-4F53-956C-4C83EAD085E8}" destId="{D87B57BB-29D8-45F9-8989-7F61A2710718}" srcOrd="1" destOrd="0" presId="urn:microsoft.com/office/officeart/2008/layout/HalfCircleOrganizationChart"/>
    <dgm:cxn modelId="{CFFE60EE-8511-47CD-9F4A-878CBEA041D0}" type="presOf" srcId="{D42A819C-3505-4F53-956C-4C83EAD085E8}" destId="{50AC6BB0-0457-40B3-9A45-796241521274}" srcOrd="0" destOrd="0" presId="urn:microsoft.com/office/officeart/2008/layout/HalfCircleOrganizationChart"/>
    <dgm:cxn modelId="{D0910CD1-DF33-4097-8223-41C7798ABB6D}" type="presParOf" srcId="{00136336-4DA7-408E-B7AF-BD23968A9C83}" destId="{320BB0C6-49BB-4EC3-9C32-6E05C1CF2AE6}" srcOrd="0" destOrd="0" presId="urn:microsoft.com/office/officeart/2008/layout/HalfCircleOrganizationChart"/>
    <dgm:cxn modelId="{8345AE28-A6DC-4371-AD72-D44473C0EB53}" type="presParOf" srcId="{320BB0C6-49BB-4EC3-9C32-6E05C1CF2AE6}" destId="{90B74311-0144-4D7D-86F6-24C29AD95A49}" srcOrd="0" destOrd="0" presId="urn:microsoft.com/office/officeart/2008/layout/HalfCircleOrganizationChart"/>
    <dgm:cxn modelId="{EBC0DF9B-5BF3-4921-BDC8-B64845CBC582}" type="presParOf" srcId="{90B74311-0144-4D7D-86F6-24C29AD95A49}" destId="{7B9696A3-2B58-48A0-B243-16374B5F513A}" srcOrd="0" destOrd="0" presId="urn:microsoft.com/office/officeart/2008/layout/HalfCircleOrganizationChart"/>
    <dgm:cxn modelId="{6FA280BD-8487-4AF2-B98E-826E9CB536CA}" type="presParOf" srcId="{90B74311-0144-4D7D-86F6-24C29AD95A49}" destId="{BF65275B-B824-4E08-B2EA-C8881DFE943D}" srcOrd="1" destOrd="0" presId="urn:microsoft.com/office/officeart/2008/layout/HalfCircleOrganizationChart"/>
    <dgm:cxn modelId="{8D56FB61-2E29-4159-AB98-0CB11C99C54C}" type="presParOf" srcId="{90B74311-0144-4D7D-86F6-24C29AD95A49}" destId="{66906788-1D07-47FF-9F72-4832FEFF99F4}" srcOrd="2" destOrd="0" presId="urn:microsoft.com/office/officeart/2008/layout/HalfCircleOrganizationChart"/>
    <dgm:cxn modelId="{BE01DDEE-40FB-419E-8638-380CAB9650D5}" type="presParOf" srcId="{90B74311-0144-4D7D-86F6-24C29AD95A49}" destId="{76BC3F77-E0A2-46F9-9872-E36327840D89}" srcOrd="3" destOrd="0" presId="urn:microsoft.com/office/officeart/2008/layout/HalfCircleOrganizationChart"/>
    <dgm:cxn modelId="{C7E09A2C-E7C1-4592-B942-4168ED599B6A}" type="presParOf" srcId="{320BB0C6-49BB-4EC3-9C32-6E05C1CF2AE6}" destId="{4A3AA8CD-F309-4304-A951-28ADC9A7410A}" srcOrd="1" destOrd="0" presId="urn:microsoft.com/office/officeart/2008/layout/HalfCircleOrganizationChart"/>
    <dgm:cxn modelId="{010D19DC-94EF-462E-AF94-E02DB06BC515}" type="presParOf" srcId="{320BB0C6-49BB-4EC3-9C32-6E05C1CF2AE6}" destId="{B294D446-2006-49B4-B1FA-7568FDEB968D}" srcOrd="2" destOrd="0" presId="urn:microsoft.com/office/officeart/2008/layout/HalfCircleOrganizationChart"/>
    <dgm:cxn modelId="{0E0FE2E3-BBAC-4A0A-8CCD-85E98EE23259}" type="presParOf" srcId="{00136336-4DA7-408E-B7AF-BD23968A9C83}" destId="{5DD6998F-FF5A-4DF5-8C72-17B46AD336D0}" srcOrd="1" destOrd="0" presId="urn:microsoft.com/office/officeart/2008/layout/HalfCircleOrganizationChart"/>
    <dgm:cxn modelId="{F919DABC-F9EC-4488-BEC6-5E8579B9C17A}" type="presParOf" srcId="{5DD6998F-FF5A-4DF5-8C72-17B46AD336D0}" destId="{5E44948B-1860-4126-8AFE-4DDD29D16FEC}" srcOrd="0" destOrd="0" presId="urn:microsoft.com/office/officeart/2008/layout/HalfCircleOrganizationChart"/>
    <dgm:cxn modelId="{C376B9E9-C0D2-4813-8F06-5872B9B76888}" type="presParOf" srcId="{5E44948B-1860-4126-8AFE-4DDD29D16FEC}" destId="{50AC6BB0-0457-40B3-9A45-796241521274}" srcOrd="0" destOrd="0" presId="urn:microsoft.com/office/officeart/2008/layout/HalfCircleOrganizationChart"/>
    <dgm:cxn modelId="{623878C7-5B0D-407E-8B07-69ED63C31A2B}" type="presParOf" srcId="{5E44948B-1860-4126-8AFE-4DDD29D16FEC}" destId="{EF0DE5D9-A7A0-4263-BFBE-189B15ED0DB7}" srcOrd="1" destOrd="0" presId="urn:microsoft.com/office/officeart/2008/layout/HalfCircleOrganizationChart"/>
    <dgm:cxn modelId="{483163E9-F0A7-4E57-A3AE-2D6193054F3A}" type="presParOf" srcId="{5E44948B-1860-4126-8AFE-4DDD29D16FEC}" destId="{1AFCB6A3-7E52-404B-A63F-37A586DDB589}" srcOrd="2" destOrd="0" presId="urn:microsoft.com/office/officeart/2008/layout/HalfCircleOrganizationChart"/>
    <dgm:cxn modelId="{6DF28D1A-369E-4CD8-AADE-F49D2901D7C0}" type="presParOf" srcId="{5E44948B-1860-4126-8AFE-4DDD29D16FEC}" destId="{D87B57BB-29D8-45F9-8989-7F61A2710718}" srcOrd="3" destOrd="0" presId="urn:microsoft.com/office/officeart/2008/layout/HalfCircleOrganizationChart"/>
    <dgm:cxn modelId="{0EA9BBF2-68BF-416F-A5B5-137D61D62631}" type="presParOf" srcId="{5DD6998F-FF5A-4DF5-8C72-17B46AD336D0}" destId="{AD0EE0E9-DDEB-431A-89CF-FAAE8435F64C}" srcOrd="1" destOrd="0" presId="urn:microsoft.com/office/officeart/2008/layout/HalfCircleOrganizationChart"/>
    <dgm:cxn modelId="{0AC494DE-C740-462C-964D-EAF2D8E241AC}" type="presParOf" srcId="{5DD6998F-FF5A-4DF5-8C72-17B46AD336D0}" destId="{2B27CC68-9124-41D1-972A-E963105B18AA}" srcOrd="2" destOrd="0" presId="urn:microsoft.com/office/officeart/2008/layout/HalfCircleOrganizationChart"/>
    <dgm:cxn modelId="{00EA445E-1321-4249-A809-97A71342C60B}" type="presParOf" srcId="{00136336-4DA7-408E-B7AF-BD23968A9C83}" destId="{676E97F0-EF5C-4C3B-B1A4-6764AAA3B832}" srcOrd="2" destOrd="0" presId="urn:microsoft.com/office/officeart/2008/layout/HalfCircleOrganizationChart"/>
    <dgm:cxn modelId="{4677F0A9-B8F7-4748-84F1-2DAB90E4B654}" type="presParOf" srcId="{676E97F0-EF5C-4C3B-B1A4-6764AAA3B832}" destId="{EBC58792-BE50-4745-9AE4-962601D3FB91}" srcOrd="0" destOrd="0" presId="urn:microsoft.com/office/officeart/2008/layout/HalfCircleOrganizationChart"/>
    <dgm:cxn modelId="{CE5E7FD2-88DB-4945-857F-57D7DA1EA4B2}" type="presParOf" srcId="{EBC58792-BE50-4745-9AE4-962601D3FB91}" destId="{770005C3-00A2-4C06-8572-26B7FF0CB449}" srcOrd="0" destOrd="0" presId="urn:microsoft.com/office/officeart/2008/layout/HalfCircleOrganizationChart"/>
    <dgm:cxn modelId="{03CA5475-1D33-47E3-AAAF-C6D8C3937787}" type="presParOf" srcId="{EBC58792-BE50-4745-9AE4-962601D3FB91}" destId="{21CC921F-4ABA-465B-8083-808BBCF30BE3}" srcOrd="1" destOrd="0" presId="urn:microsoft.com/office/officeart/2008/layout/HalfCircleOrganizationChart"/>
    <dgm:cxn modelId="{72242F8B-8B4B-4E5E-B11F-AE3DBEE19028}" type="presParOf" srcId="{EBC58792-BE50-4745-9AE4-962601D3FB91}" destId="{994C33AC-D26A-47B0-A89C-F325BC6EA0B4}" srcOrd="2" destOrd="0" presId="urn:microsoft.com/office/officeart/2008/layout/HalfCircleOrganizationChart"/>
    <dgm:cxn modelId="{1AEB1EB7-F070-425B-BA59-C4900B749AAF}" type="presParOf" srcId="{EBC58792-BE50-4745-9AE4-962601D3FB91}" destId="{EBB62146-D9EC-488A-8000-3FCCD588698A}" srcOrd="3" destOrd="0" presId="urn:microsoft.com/office/officeart/2008/layout/HalfCircleOrganizationChart"/>
    <dgm:cxn modelId="{D57374CE-C390-4588-9469-B7EC03E35E27}" type="presParOf" srcId="{676E97F0-EF5C-4C3B-B1A4-6764AAA3B832}" destId="{5B09F986-8401-4082-8A4E-26D6904294DB}" srcOrd="1" destOrd="0" presId="urn:microsoft.com/office/officeart/2008/layout/HalfCircleOrganizationChart"/>
    <dgm:cxn modelId="{4E121C8E-1EF6-44EC-A3EE-2FC83A9A254C}" type="presParOf" srcId="{676E97F0-EF5C-4C3B-B1A4-6764AAA3B832}" destId="{E153238B-2082-4716-BA6C-D80D94BDC796}"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485E4B-E0D3-4199-88B3-8FCD64D3E05F}"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3E9823F0-CB74-4B2A-AD75-52984A6121A5}">
      <dgm:prSet/>
      <dgm:spPr/>
      <dgm:t>
        <a:bodyPr/>
        <a:lstStyle/>
        <a:p>
          <a:r>
            <a:rPr lang="en-US"/>
            <a:t>Detects new obstacles on the floor </a:t>
          </a:r>
        </a:p>
      </dgm:t>
    </dgm:pt>
    <dgm:pt modelId="{EBC94FD2-1EAD-4848-A9FF-C43D86372FE0}" type="parTrans" cxnId="{B0C2928C-BC76-4D61-8B81-4C17E0C110E0}">
      <dgm:prSet/>
      <dgm:spPr/>
      <dgm:t>
        <a:bodyPr/>
        <a:lstStyle/>
        <a:p>
          <a:endParaRPr lang="en-US"/>
        </a:p>
      </dgm:t>
    </dgm:pt>
    <dgm:pt modelId="{71548507-625B-424E-9ABF-4F8C86D568F1}" type="sibTrans" cxnId="{B0C2928C-BC76-4D61-8B81-4C17E0C110E0}">
      <dgm:prSet/>
      <dgm:spPr/>
      <dgm:t>
        <a:bodyPr/>
        <a:lstStyle/>
        <a:p>
          <a:endParaRPr lang="en-US"/>
        </a:p>
      </dgm:t>
    </dgm:pt>
    <dgm:pt modelId="{EE030899-D927-494C-87DE-896C7ABF802B}">
      <dgm:prSet/>
      <dgm:spPr/>
      <dgm:t>
        <a:bodyPr/>
        <a:lstStyle/>
        <a:p>
          <a:r>
            <a:rPr lang="en-US"/>
            <a:t>Evaluates a risk that the object presents in an emergency</a:t>
          </a:r>
        </a:p>
      </dgm:t>
    </dgm:pt>
    <dgm:pt modelId="{28C2693B-7BF5-4F68-BD9C-474C5059D008}" type="parTrans" cxnId="{DFE92D69-B1AB-4560-AE65-0EF81231CCF0}">
      <dgm:prSet/>
      <dgm:spPr/>
      <dgm:t>
        <a:bodyPr/>
        <a:lstStyle/>
        <a:p>
          <a:endParaRPr lang="en-US"/>
        </a:p>
      </dgm:t>
    </dgm:pt>
    <dgm:pt modelId="{C4835435-2486-4CCF-B287-5470C6E3C9DB}" type="sibTrans" cxnId="{DFE92D69-B1AB-4560-AE65-0EF81231CCF0}">
      <dgm:prSet/>
      <dgm:spPr/>
      <dgm:t>
        <a:bodyPr/>
        <a:lstStyle/>
        <a:p>
          <a:endParaRPr lang="en-US"/>
        </a:p>
      </dgm:t>
    </dgm:pt>
    <dgm:pt modelId="{467C87CD-6651-473C-917D-C8D6CAA14267}">
      <dgm:prSet/>
      <dgm:spPr/>
      <dgm:t>
        <a:bodyPr/>
        <a:lstStyle/>
        <a:p>
          <a:r>
            <a:rPr lang="en-US"/>
            <a:t>Notifies the user to remove the obstacle</a:t>
          </a:r>
        </a:p>
      </dgm:t>
    </dgm:pt>
    <dgm:pt modelId="{13A7DD80-A4B9-46EE-B474-83D548B26F68}" type="parTrans" cxnId="{0C20CC7F-809F-4035-888C-A0BE651AD794}">
      <dgm:prSet/>
      <dgm:spPr/>
      <dgm:t>
        <a:bodyPr/>
        <a:lstStyle/>
        <a:p>
          <a:endParaRPr lang="en-US"/>
        </a:p>
      </dgm:t>
    </dgm:pt>
    <dgm:pt modelId="{D215B29E-E588-4FDF-AB1A-D884E69CE3FD}" type="sibTrans" cxnId="{0C20CC7F-809F-4035-888C-A0BE651AD794}">
      <dgm:prSet/>
      <dgm:spPr/>
      <dgm:t>
        <a:bodyPr/>
        <a:lstStyle/>
        <a:p>
          <a:endParaRPr lang="en-US"/>
        </a:p>
      </dgm:t>
    </dgm:pt>
    <dgm:pt modelId="{7AA398ED-8692-4008-83BE-349820C08C6B}">
      <dgm:prSet/>
      <dgm:spPr/>
      <dgm:t>
        <a:bodyPr/>
        <a:lstStyle/>
        <a:p>
          <a:r>
            <a:rPr lang="en-US"/>
            <a:t>Maps floor frequently</a:t>
          </a:r>
        </a:p>
      </dgm:t>
    </dgm:pt>
    <dgm:pt modelId="{D6BAA555-8302-4CAF-AFF7-1DAF4803359B}" type="parTrans" cxnId="{0ADF4F78-533D-4829-B85C-0DA70585FF8B}">
      <dgm:prSet/>
      <dgm:spPr/>
      <dgm:t>
        <a:bodyPr/>
        <a:lstStyle/>
        <a:p>
          <a:endParaRPr lang="en-US"/>
        </a:p>
      </dgm:t>
    </dgm:pt>
    <dgm:pt modelId="{F183C1FA-41D2-442D-8F02-ECA92961796E}" type="sibTrans" cxnId="{0ADF4F78-533D-4829-B85C-0DA70585FF8B}">
      <dgm:prSet/>
      <dgm:spPr/>
      <dgm:t>
        <a:bodyPr/>
        <a:lstStyle/>
        <a:p>
          <a:endParaRPr lang="en-US"/>
        </a:p>
      </dgm:t>
    </dgm:pt>
    <dgm:pt modelId="{EC085942-D69C-40EF-BC95-E533C9DD2723}">
      <dgm:prSet/>
      <dgm:spPr/>
      <dgm:t>
        <a:bodyPr/>
        <a:lstStyle/>
        <a:p>
          <a:r>
            <a:rPr lang="en-US"/>
            <a:t>Robotic Vacuum Cleaner</a:t>
          </a:r>
        </a:p>
      </dgm:t>
    </dgm:pt>
    <dgm:pt modelId="{DD75DBC3-2378-42F2-A573-C503624C6B95}" type="parTrans" cxnId="{DA5FC2CE-A7A7-42DE-85E8-CE06FC433BDB}">
      <dgm:prSet/>
      <dgm:spPr/>
      <dgm:t>
        <a:bodyPr/>
        <a:lstStyle/>
        <a:p>
          <a:endParaRPr lang="en-US"/>
        </a:p>
      </dgm:t>
    </dgm:pt>
    <dgm:pt modelId="{EAD61DBF-44E7-4D47-AF57-3D3123E4C627}" type="sibTrans" cxnId="{DA5FC2CE-A7A7-42DE-85E8-CE06FC433BDB}">
      <dgm:prSet/>
      <dgm:spPr/>
      <dgm:t>
        <a:bodyPr/>
        <a:lstStyle/>
        <a:p>
          <a:endParaRPr lang="en-US"/>
        </a:p>
      </dgm:t>
    </dgm:pt>
    <dgm:pt modelId="{B8DD2823-2E17-4AB1-8739-0B47EE6B57A1}" type="pres">
      <dgm:prSet presAssocID="{C8485E4B-E0D3-4199-88B3-8FCD64D3E05F}" presName="Name0" presStyleCnt="0">
        <dgm:presLayoutVars>
          <dgm:dir/>
          <dgm:animOne val="branch"/>
          <dgm:animLvl val="lvl"/>
        </dgm:presLayoutVars>
      </dgm:prSet>
      <dgm:spPr/>
    </dgm:pt>
    <dgm:pt modelId="{E68E810D-3FEB-400E-A1F5-70EB5E2E80E8}" type="pres">
      <dgm:prSet presAssocID="{EC085942-D69C-40EF-BC95-E533C9DD2723}" presName="chaos" presStyleCnt="0"/>
      <dgm:spPr/>
    </dgm:pt>
    <dgm:pt modelId="{1996F739-B787-46A0-ADCF-008574914B23}" type="pres">
      <dgm:prSet presAssocID="{EC085942-D69C-40EF-BC95-E533C9DD2723}" presName="parTx1" presStyleLbl="revTx" presStyleIdx="0" presStyleCnt="4"/>
      <dgm:spPr/>
    </dgm:pt>
    <dgm:pt modelId="{427572EB-FBBD-4E6B-B534-48EE48EC5E00}" type="pres">
      <dgm:prSet presAssocID="{EC085942-D69C-40EF-BC95-E533C9DD2723}" presName="c1" presStyleLbl="node1" presStyleIdx="0" presStyleCnt="19"/>
      <dgm:spPr/>
    </dgm:pt>
    <dgm:pt modelId="{B98065E2-029E-4836-808F-077DD6F4CDE5}" type="pres">
      <dgm:prSet presAssocID="{EC085942-D69C-40EF-BC95-E533C9DD2723}" presName="c2" presStyleLbl="node1" presStyleIdx="1" presStyleCnt="19"/>
      <dgm:spPr/>
    </dgm:pt>
    <dgm:pt modelId="{8E9A06B0-3849-40DB-B726-B14795EF7F21}" type="pres">
      <dgm:prSet presAssocID="{EC085942-D69C-40EF-BC95-E533C9DD2723}" presName="c3" presStyleLbl="node1" presStyleIdx="2" presStyleCnt="19"/>
      <dgm:spPr/>
    </dgm:pt>
    <dgm:pt modelId="{50612FB2-438D-40BD-9A2C-15C77A7FD205}" type="pres">
      <dgm:prSet presAssocID="{EC085942-D69C-40EF-BC95-E533C9DD2723}" presName="c4" presStyleLbl="node1" presStyleIdx="3" presStyleCnt="19"/>
      <dgm:spPr/>
    </dgm:pt>
    <dgm:pt modelId="{FB03A793-8429-4925-B3EF-A33D70FE70C9}" type="pres">
      <dgm:prSet presAssocID="{EC085942-D69C-40EF-BC95-E533C9DD2723}" presName="c5" presStyleLbl="node1" presStyleIdx="4" presStyleCnt="19"/>
      <dgm:spPr/>
    </dgm:pt>
    <dgm:pt modelId="{FE8E0681-9C74-45F1-B32A-6597FED90876}" type="pres">
      <dgm:prSet presAssocID="{EC085942-D69C-40EF-BC95-E533C9DD2723}" presName="c6" presStyleLbl="node1" presStyleIdx="5" presStyleCnt="19"/>
      <dgm:spPr/>
    </dgm:pt>
    <dgm:pt modelId="{3D54C1E8-699D-4D73-9767-AB042C6093CF}" type="pres">
      <dgm:prSet presAssocID="{EC085942-D69C-40EF-BC95-E533C9DD2723}" presName="c7" presStyleLbl="node1" presStyleIdx="6" presStyleCnt="19"/>
      <dgm:spPr/>
    </dgm:pt>
    <dgm:pt modelId="{3AA55044-9246-4B16-AA3C-134E2467459C}" type="pres">
      <dgm:prSet presAssocID="{EC085942-D69C-40EF-BC95-E533C9DD2723}" presName="c8" presStyleLbl="node1" presStyleIdx="7" presStyleCnt="19"/>
      <dgm:spPr/>
    </dgm:pt>
    <dgm:pt modelId="{6D2B4BFA-905B-4380-8B54-334782E71764}" type="pres">
      <dgm:prSet presAssocID="{EC085942-D69C-40EF-BC95-E533C9DD2723}" presName="c9" presStyleLbl="node1" presStyleIdx="8" presStyleCnt="19"/>
      <dgm:spPr/>
    </dgm:pt>
    <dgm:pt modelId="{1ED5E957-AFF1-40DC-8803-CC0B9F02894C}" type="pres">
      <dgm:prSet presAssocID="{EC085942-D69C-40EF-BC95-E533C9DD2723}" presName="c10" presStyleLbl="node1" presStyleIdx="9" presStyleCnt="19"/>
      <dgm:spPr/>
    </dgm:pt>
    <dgm:pt modelId="{7DF3D635-D99B-448E-B4AD-79C34A5C9F02}" type="pres">
      <dgm:prSet presAssocID="{EC085942-D69C-40EF-BC95-E533C9DD2723}" presName="c11" presStyleLbl="node1" presStyleIdx="10" presStyleCnt="19"/>
      <dgm:spPr/>
    </dgm:pt>
    <dgm:pt modelId="{9D446B0F-D774-4E4B-BAE2-E268F2AD0B51}" type="pres">
      <dgm:prSet presAssocID="{EC085942-D69C-40EF-BC95-E533C9DD2723}" presName="c12" presStyleLbl="node1" presStyleIdx="11" presStyleCnt="19"/>
      <dgm:spPr/>
    </dgm:pt>
    <dgm:pt modelId="{3F0BD2AB-6ADA-4E19-AD96-C7E8458E6369}" type="pres">
      <dgm:prSet presAssocID="{EC085942-D69C-40EF-BC95-E533C9DD2723}" presName="c13" presStyleLbl="node1" presStyleIdx="12" presStyleCnt="19"/>
      <dgm:spPr/>
    </dgm:pt>
    <dgm:pt modelId="{41AD917A-16AD-422C-983F-B197E0D85D1B}" type="pres">
      <dgm:prSet presAssocID="{EC085942-D69C-40EF-BC95-E533C9DD2723}" presName="c14" presStyleLbl="node1" presStyleIdx="13" presStyleCnt="19"/>
      <dgm:spPr/>
    </dgm:pt>
    <dgm:pt modelId="{4921625E-80D1-4A9F-B8E1-3F05B33B38A0}" type="pres">
      <dgm:prSet presAssocID="{EC085942-D69C-40EF-BC95-E533C9DD2723}" presName="c15" presStyleLbl="node1" presStyleIdx="14" presStyleCnt="19"/>
      <dgm:spPr/>
    </dgm:pt>
    <dgm:pt modelId="{06D657D7-AD6C-482A-B340-3664731A26CC}" type="pres">
      <dgm:prSet presAssocID="{EC085942-D69C-40EF-BC95-E533C9DD2723}" presName="c16" presStyleLbl="node1" presStyleIdx="15" presStyleCnt="19"/>
      <dgm:spPr/>
    </dgm:pt>
    <dgm:pt modelId="{1E9FBEE9-56E5-46A4-98FA-2D54C767FFD9}" type="pres">
      <dgm:prSet presAssocID="{EC085942-D69C-40EF-BC95-E533C9DD2723}" presName="c17" presStyleLbl="node1" presStyleIdx="16" presStyleCnt="19"/>
      <dgm:spPr/>
    </dgm:pt>
    <dgm:pt modelId="{68C35FE9-CBB9-48D0-892F-56D838FC3133}" type="pres">
      <dgm:prSet presAssocID="{EC085942-D69C-40EF-BC95-E533C9DD2723}" presName="c18" presStyleLbl="node1" presStyleIdx="17" presStyleCnt="19"/>
      <dgm:spPr/>
    </dgm:pt>
    <dgm:pt modelId="{9C1F8E84-683A-4986-9F97-111D693B4CCC}" type="pres">
      <dgm:prSet presAssocID="{EAD61DBF-44E7-4D47-AF57-3D3123E4C627}" presName="chevronComposite1" presStyleCnt="0"/>
      <dgm:spPr/>
    </dgm:pt>
    <dgm:pt modelId="{6A17D256-B668-4A9E-AAB3-646D239C010A}" type="pres">
      <dgm:prSet presAssocID="{EAD61DBF-44E7-4D47-AF57-3D3123E4C627}" presName="chevron1" presStyleLbl="sibTrans2D1" presStyleIdx="0" presStyleCnt="4"/>
      <dgm:spPr/>
    </dgm:pt>
    <dgm:pt modelId="{40E48810-93E5-4DE1-AA97-DBD77F22092F}" type="pres">
      <dgm:prSet presAssocID="{EAD61DBF-44E7-4D47-AF57-3D3123E4C627}" presName="spChevron1" presStyleCnt="0"/>
      <dgm:spPr/>
    </dgm:pt>
    <dgm:pt modelId="{C012613B-8B92-43EF-9DA5-9B161990E923}" type="pres">
      <dgm:prSet presAssocID="{7AA398ED-8692-4008-83BE-349820C08C6B}" presName="middle" presStyleCnt="0"/>
      <dgm:spPr/>
    </dgm:pt>
    <dgm:pt modelId="{0ECCAA21-BF98-487F-A29E-D75BC657CE11}" type="pres">
      <dgm:prSet presAssocID="{7AA398ED-8692-4008-83BE-349820C08C6B}" presName="parTxMid" presStyleLbl="revTx" presStyleIdx="1" presStyleCnt="4"/>
      <dgm:spPr/>
    </dgm:pt>
    <dgm:pt modelId="{F614B569-61AA-4431-B762-04D80FF68215}" type="pres">
      <dgm:prSet presAssocID="{7AA398ED-8692-4008-83BE-349820C08C6B}" presName="spMid" presStyleCnt="0"/>
      <dgm:spPr/>
    </dgm:pt>
    <dgm:pt modelId="{5138DCB4-E269-4D07-BCAE-A9AD896285FE}" type="pres">
      <dgm:prSet presAssocID="{F183C1FA-41D2-442D-8F02-ECA92961796E}" presName="chevronComposite1" presStyleCnt="0"/>
      <dgm:spPr/>
    </dgm:pt>
    <dgm:pt modelId="{1D62F1D8-12BA-4A32-94F1-47461BBF32F4}" type="pres">
      <dgm:prSet presAssocID="{F183C1FA-41D2-442D-8F02-ECA92961796E}" presName="chevron1" presStyleLbl="sibTrans2D1" presStyleIdx="1" presStyleCnt="4"/>
      <dgm:spPr/>
    </dgm:pt>
    <dgm:pt modelId="{F0E42408-330F-455F-B593-3E03B36E47B2}" type="pres">
      <dgm:prSet presAssocID="{F183C1FA-41D2-442D-8F02-ECA92961796E}" presName="spChevron1" presStyleCnt="0"/>
      <dgm:spPr/>
    </dgm:pt>
    <dgm:pt modelId="{5719BD4E-5B1A-4760-BC46-C831F3EB7A3D}" type="pres">
      <dgm:prSet presAssocID="{3E9823F0-CB74-4B2A-AD75-52984A6121A5}" presName="middle" presStyleCnt="0"/>
      <dgm:spPr/>
    </dgm:pt>
    <dgm:pt modelId="{B84FAB4C-C7B2-4C5A-8657-9457B2A1DE0F}" type="pres">
      <dgm:prSet presAssocID="{3E9823F0-CB74-4B2A-AD75-52984A6121A5}" presName="parTxMid" presStyleLbl="revTx" presStyleIdx="2" presStyleCnt="4"/>
      <dgm:spPr/>
    </dgm:pt>
    <dgm:pt modelId="{09114F77-C8D3-4F2D-8BF5-8406317C1D79}" type="pres">
      <dgm:prSet presAssocID="{3E9823F0-CB74-4B2A-AD75-52984A6121A5}" presName="spMid" presStyleCnt="0"/>
      <dgm:spPr/>
    </dgm:pt>
    <dgm:pt modelId="{FF2CE1AD-639F-4DA7-9F8D-0DB75355EEF8}" type="pres">
      <dgm:prSet presAssocID="{71548507-625B-424E-9ABF-4F8C86D568F1}" presName="chevronComposite1" presStyleCnt="0"/>
      <dgm:spPr/>
    </dgm:pt>
    <dgm:pt modelId="{C916F96B-9B33-4E86-A4AE-37BE083111F7}" type="pres">
      <dgm:prSet presAssocID="{71548507-625B-424E-9ABF-4F8C86D568F1}" presName="chevron1" presStyleLbl="sibTrans2D1" presStyleIdx="2" presStyleCnt="4"/>
      <dgm:spPr/>
    </dgm:pt>
    <dgm:pt modelId="{DE998DFE-6331-42C0-B7A9-71D7A4165334}" type="pres">
      <dgm:prSet presAssocID="{71548507-625B-424E-9ABF-4F8C86D568F1}" presName="spChevron1" presStyleCnt="0"/>
      <dgm:spPr/>
    </dgm:pt>
    <dgm:pt modelId="{4CB8B654-6CEA-4CBB-AC1E-F9C7A6ACA9F8}" type="pres">
      <dgm:prSet presAssocID="{EE030899-D927-494C-87DE-896C7ABF802B}" presName="middle" presStyleCnt="0"/>
      <dgm:spPr/>
    </dgm:pt>
    <dgm:pt modelId="{E2725BE6-B188-411E-BC4D-55491BE2560A}" type="pres">
      <dgm:prSet presAssocID="{EE030899-D927-494C-87DE-896C7ABF802B}" presName="parTxMid" presStyleLbl="revTx" presStyleIdx="3" presStyleCnt="4"/>
      <dgm:spPr/>
    </dgm:pt>
    <dgm:pt modelId="{F2476381-1836-400C-B40B-EDD58A51EB66}" type="pres">
      <dgm:prSet presAssocID="{EE030899-D927-494C-87DE-896C7ABF802B}" presName="spMid" presStyleCnt="0"/>
      <dgm:spPr/>
    </dgm:pt>
    <dgm:pt modelId="{83A82030-FF6F-416F-9EE7-97B4AD348D3E}" type="pres">
      <dgm:prSet presAssocID="{C4835435-2486-4CCF-B287-5470C6E3C9DB}" presName="chevronComposite1" presStyleCnt="0"/>
      <dgm:spPr/>
    </dgm:pt>
    <dgm:pt modelId="{46CECDA4-5E4D-4D29-BB17-23D2E5A3DBAE}" type="pres">
      <dgm:prSet presAssocID="{C4835435-2486-4CCF-B287-5470C6E3C9DB}" presName="chevron1" presStyleLbl="sibTrans2D1" presStyleIdx="3" presStyleCnt="4"/>
      <dgm:spPr/>
    </dgm:pt>
    <dgm:pt modelId="{D5B2628B-C731-4CD0-9D3F-DE1FE4C9F9DD}" type="pres">
      <dgm:prSet presAssocID="{C4835435-2486-4CCF-B287-5470C6E3C9DB}" presName="spChevron1" presStyleCnt="0"/>
      <dgm:spPr/>
    </dgm:pt>
    <dgm:pt modelId="{43BF6615-19A4-4BAE-8B19-AD55DBD559E9}" type="pres">
      <dgm:prSet presAssocID="{467C87CD-6651-473C-917D-C8D6CAA14267}" presName="last" presStyleCnt="0"/>
      <dgm:spPr/>
    </dgm:pt>
    <dgm:pt modelId="{1E39B63E-0FC0-4D1B-B688-943769926376}" type="pres">
      <dgm:prSet presAssocID="{467C87CD-6651-473C-917D-C8D6CAA14267}" presName="circleTx" presStyleLbl="node1" presStyleIdx="18" presStyleCnt="19"/>
      <dgm:spPr/>
    </dgm:pt>
    <dgm:pt modelId="{8AF470CF-1723-4FF3-9399-806A33831C9C}" type="pres">
      <dgm:prSet presAssocID="{467C87CD-6651-473C-917D-C8D6CAA14267}" presName="spN" presStyleCnt="0"/>
      <dgm:spPr/>
    </dgm:pt>
  </dgm:ptLst>
  <dgm:cxnLst>
    <dgm:cxn modelId="{1D0E6D0F-EBEC-48D0-BEF2-1D59B98BFCCB}" type="presOf" srcId="{EE030899-D927-494C-87DE-896C7ABF802B}" destId="{E2725BE6-B188-411E-BC4D-55491BE2560A}" srcOrd="0" destOrd="0" presId="urn:microsoft.com/office/officeart/2009/3/layout/RandomtoResultProcess"/>
    <dgm:cxn modelId="{91E56D60-34A5-4007-BEEE-DE685B7342A9}" type="presOf" srcId="{467C87CD-6651-473C-917D-C8D6CAA14267}" destId="{1E39B63E-0FC0-4D1B-B688-943769926376}" srcOrd="0" destOrd="0" presId="urn:microsoft.com/office/officeart/2009/3/layout/RandomtoResultProcess"/>
    <dgm:cxn modelId="{C8EA5D64-4432-47E9-BF43-C6F974CDD716}" type="presOf" srcId="{3E9823F0-CB74-4B2A-AD75-52984A6121A5}" destId="{B84FAB4C-C7B2-4C5A-8657-9457B2A1DE0F}" srcOrd="0" destOrd="0" presId="urn:microsoft.com/office/officeart/2009/3/layout/RandomtoResultProcess"/>
    <dgm:cxn modelId="{DFE92D69-B1AB-4560-AE65-0EF81231CCF0}" srcId="{C8485E4B-E0D3-4199-88B3-8FCD64D3E05F}" destId="{EE030899-D927-494C-87DE-896C7ABF802B}" srcOrd="3" destOrd="0" parTransId="{28C2693B-7BF5-4F68-BD9C-474C5059D008}" sibTransId="{C4835435-2486-4CCF-B287-5470C6E3C9DB}"/>
    <dgm:cxn modelId="{0ADF4F78-533D-4829-B85C-0DA70585FF8B}" srcId="{C8485E4B-E0D3-4199-88B3-8FCD64D3E05F}" destId="{7AA398ED-8692-4008-83BE-349820C08C6B}" srcOrd="1" destOrd="0" parTransId="{D6BAA555-8302-4CAF-AFF7-1DAF4803359B}" sibTransId="{F183C1FA-41D2-442D-8F02-ECA92961796E}"/>
    <dgm:cxn modelId="{0C20CC7F-809F-4035-888C-A0BE651AD794}" srcId="{C8485E4B-E0D3-4199-88B3-8FCD64D3E05F}" destId="{467C87CD-6651-473C-917D-C8D6CAA14267}" srcOrd="4" destOrd="0" parTransId="{13A7DD80-A4B9-46EE-B474-83D548B26F68}" sibTransId="{D215B29E-E588-4FDF-AB1A-D884E69CE3FD}"/>
    <dgm:cxn modelId="{585B3480-312A-4D0C-8ED9-FB94475C161E}" type="presOf" srcId="{EC085942-D69C-40EF-BC95-E533C9DD2723}" destId="{1996F739-B787-46A0-ADCF-008574914B23}" srcOrd="0" destOrd="0" presId="urn:microsoft.com/office/officeart/2009/3/layout/RandomtoResultProcess"/>
    <dgm:cxn modelId="{B0C2928C-BC76-4D61-8B81-4C17E0C110E0}" srcId="{C8485E4B-E0D3-4199-88B3-8FCD64D3E05F}" destId="{3E9823F0-CB74-4B2A-AD75-52984A6121A5}" srcOrd="2" destOrd="0" parTransId="{EBC94FD2-1EAD-4848-A9FF-C43D86372FE0}" sibTransId="{71548507-625B-424E-9ABF-4F8C86D568F1}"/>
    <dgm:cxn modelId="{3C66A2B0-412E-437C-A79E-CAE0E58D28D9}" type="presOf" srcId="{7AA398ED-8692-4008-83BE-349820C08C6B}" destId="{0ECCAA21-BF98-487F-A29E-D75BC657CE11}" srcOrd="0" destOrd="0" presId="urn:microsoft.com/office/officeart/2009/3/layout/RandomtoResultProcess"/>
    <dgm:cxn modelId="{DDB6A9B3-DADD-4E0C-8CED-86F2039A1CA3}" type="presOf" srcId="{C8485E4B-E0D3-4199-88B3-8FCD64D3E05F}" destId="{B8DD2823-2E17-4AB1-8739-0B47EE6B57A1}" srcOrd="0" destOrd="0" presId="urn:microsoft.com/office/officeart/2009/3/layout/RandomtoResultProcess"/>
    <dgm:cxn modelId="{DA5FC2CE-A7A7-42DE-85E8-CE06FC433BDB}" srcId="{C8485E4B-E0D3-4199-88B3-8FCD64D3E05F}" destId="{EC085942-D69C-40EF-BC95-E533C9DD2723}" srcOrd="0" destOrd="0" parTransId="{DD75DBC3-2378-42F2-A573-C503624C6B95}" sibTransId="{EAD61DBF-44E7-4D47-AF57-3D3123E4C627}"/>
    <dgm:cxn modelId="{39CAE178-A6EB-4B6F-BB04-F7A57831A650}" type="presParOf" srcId="{B8DD2823-2E17-4AB1-8739-0B47EE6B57A1}" destId="{E68E810D-3FEB-400E-A1F5-70EB5E2E80E8}" srcOrd="0" destOrd="0" presId="urn:microsoft.com/office/officeart/2009/3/layout/RandomtoResultProcess"/>
    <dgm:cxn modelId="{C9935066-BD67-4172-BDD2-4185EF012575}" type="presParOf" srcId="{E68E810D-3FEB-400E-A1F5-70EB5E2E80E8}" destId="{1996F739-B787-46A0-ADCF-008574914B23}" srcOrd="0" destOrd="0" presId="urn:microsoft.com/office/officeart/2009/3/layout/RandomtoResultProcess"/>
    <dgm:cxn modelId="{7CAECD73-71B8-49E2-B816-2B68A4B49DCA}" type="presParOf" srcId="{E68E810D-3FEB-400E-A1F5-70EB5E2E80E8}" destId="{427572EB-FBBD-4E6B-B534-48EE48EC5E00}" srcOrd="1" destOrd="0" presId="urn:microsoft.com/office/officeart/2009/3/layout/RandomtoResultProcess"/>
    <dgm:cxn modelId="{8C88FAAC-BC62-4B75-8E72-BD04842945F8}" type="presParOf" srcId="{E68E810D-3FEB-400E-A1F5-70EB5E2E80E8}" destId="{B98065E2-029E-4836-808F-077DD6F4CDE5}" srcOrd="2" destOrd="0" presId="urn:microsoft.com/office/officeart/2009/3/layout/RandomtoResultProcess"/>
    <dgm:cxn modelId="{5A92EBAE-8B6B-4E29-B913-189A4FA7C9F5}" type="presParOf" srcId="{E68E810D-3FEB-400E-A1F5-70EB5E2E80E8}" destId="{8E9A06B0-3849-40DB-B726-B14795EF7F21}" srcOrd="3" destOrd="0" presId="urn:microsoft.com/office/officeart/2009/3/layout/RandomtoResultProcess"/>
    <dgm:cxn modelId="{1E558037-2532-44B1-AE20-3C3D5BCA190C}" type="presParOf" srcId="{E68E810D-3FEB-400E-A1F5-70EB5E2E80E8}" destId="{50612FB2-438D-40BD-9A2C-15C77A7FD205}" srcOrd="4" destOrd="0" presId="urn:microsoft.com/office/officeart/2009/3/layout/RandomtoResultProcess"/>
    <dgm:cxn modelId="{4607096D-209E-4600-AFCA-9CAEABB07E43}" type="presParOf" srcId="{E68E810D-3FEB-400E-A1F5-70EB5E2E80E8}" destId="{FB03A793-8429-4925-B3EF-A33D70FE70C9}" srcOrd="5" destOrd="0" presId="urn:microsoft.com/office/officeart/2009/3/layout/RandomtoResultProcess"/>
    <dgm:cxn modelId="{A7629D98-903C-42FD-861D-8113EDFB04D6}" type="presParOf" srcId="{E68E810D-3FEB-400E-A1F5-70EB5E2E80E8}" destId="{FE8E0681-9C74-45F1-B32A-6597FED90876}" srcOrd="6" destOrd="0" presId="urn:microsoft.com/office/officeart/2009/3/layout/RandomtoResultProcess"/>
    <dgm:cxn modelId="{115A0196-CAB2-443A-9F86-D045ADD8F5FD}" type="presParOf" srcId="{E68E810D-3FEB-400E-A1F5-70EB5E2E80E8}" destId="{3D54C1E8-699D-4D73-9767-AB042C6093CF}" srcOrd="7" destOrd="0" presId="urn:microsoft.com/office/officeart/2009/3/layout/RandomtoResultProcess"/>
    <dgm:cxn modelId="{7C3FB294-DE5F-46A6-97A7-F5052EC36599}" type="presParOf" srcId="{E68E810D-3FEB-400E-A1F5-70EB5E2E80E8}" destId="{3AA55044-9246-4B16-AA3C-134E2467459C}" srcOrd="8" destOrd="0" presId="urn:microsoft.com/office/officeart/2009/3/layout/RandomtoResultProcess"/>
    <dgm:cxn modelId="{212D64D2-F2C8-450D-A0F7-73AED3584432}" type="presParOf" srcId="{E68E810D-3FEB-400E-A1F5-70EB5E2E80E8}" destId="{6D2B4BFA-905B-4380-8B54-334782E71764}" srcOrd="9" destOrd="0" presId="urn:microsoft.com/office/officeart/2009/3/layout/RandomtoResultProcess"/>
    <dgm:cxn modelId="{9652F83B-5233-423F-BF0C-CE8F2CA3D592}" type="presParOf" srcId="{E68E810D-3FEB-400E-A1F5-70EB5E2E80E8}" destId="{1ED5E957-AFF1-40DC-8803-CC0B9F02894C}" srcOrd="10" destOrd="0" presId="urn:microsoft.com/office/officeart/2009/3/layout/RandomtoResultProcess"/>
    <dgm:cxn modelId="{45CC08E5-CBC9-4594-AFBB-4D45778DCF02}" type="presParOf" srcId="{E68E810D-3FEB-400E-A1F5-70EB5E2E80E8}" destId="{7DF3D635-D99B-448E-B4AD-79C34A5C9F02}" srcOrd="11" destOrd="0" presId="urn:microsoft.com/office/officeart/2009/3/layout/RandomtoResultProcess"/>
    <dgm:cxn modelId="{9B5467B8-0FD6-4A73-AC9A-E34B3F441DB3}" type="presParOf" srcId="{E68E810D-3FEB-400E-A1F5-70EB5E2E80E8}" destId="{9D446B0F-D774-4E4B-BAE2-E268F2AD0B51}" srcOrd="12" destOrd="0" presId="urn:microsoft.com/office/officeart/2009/3/layout/RandomtoResultProcess"/>
    <dgm:cxn modelId="{D317A8D2-D5CF-456E-BC4D-AF73D2A443C0}" type="presParOf" srcId="{E68E810D-3FEB-400E-A1F5-70EB5E2E80E8}" destId="{3F0BD2AB-6ADA-4E19-AD96-C7E8458E6369}" srcOrd="13" destOrd="0" presId="urn:microsoft.com/office/officeart/2009/3/layout/RandomtoResultProcess"/>
    <dgm:cxn modelId="{B986BF4F-4B43-465D-9A61-7AAA0059D517}" type="presParOf" srcId="{E68E810D-3FEB-400E-A1F5-70EB5E2E80E8}" destId="{41AD917A-16AD-422C-983F-B197E0D85D1B}" srcOrd="14" destOrd="0" presId="urn:microsoft.com/office/officeart/2009/3/layout/RandomtoResultProcess"/>
    <dgm:cxn modelId="{DD30C039-1CF0-4C9A-8144-E6C6DDBFC63C}" type="presParOf" srcId="{E68E810D-3FEB-400E-A1F5-70EB5E2E80E8}" destId="{4921625E-80D1-4A9F-B8E1-3F05B33B38A0}" srcOrd="15" destOrd="0" presId="urn:microsoft.com/office/officeart/2009/3/layout/RandomtoResultProcess"/>
    <dgm:cxn modelId="{20BD3E4C-5673-4FC7-A266-74D94D0A70CC}" type="presParOf" srcId="{E68E810D-3FEB-400E-A1F5-70EB5E2E80E8}" destId="{06D657D7-AD6C-482A-B340-3664731A26CC}" srcOrd="16" destOrd="0" presId="urn:microsoft.com/office/officeart/2009/3/layout/RandomtoResultProcess"/>
    <dgm:cxn modelId="{B2661D7A-863B-4892-96CB-C5E8348FFD42}" type="presParOf" srcId="{E68E810D-3FEB-400E-A1F5-70EB5E2E80E8}" destId="{1E9FBEE9-56E5-46A4-98FA-2D54C767FFD9}" srcOrd="17" destOrd="0" presId="urn:microsoft.com/office/officeart/2009/3/layout/RandomtoResultProcess"/>
    <dgm:cxn modelId="{A75EF387-C8C8-4CB8-B493-93FEF363CE8C}" type="presParOf" srcId="{E68E810D-3FEB-400E-A1F5-70EB5E2E80E8}" destId="{68C35FE9-CBB9-48D0-892F-56D838FC3133}" srcOrd="18" destOrd="0" presId="urn:microsoft.com/office/officeart/2009/3/layout/RandomtoResultProcess"/>
    <dgm:cxn modelId="{2ECFE56D-591F-4D51-B851-657BCA229C24}" type="presParOf" srcId="{B8DD2823-2E17-4AB1-8739-0B47EE6B57A1}" destId="{9C1F8E84-683A-4986-9F97-111D693B4CCC}" srcOrd="1" destOrd="0" presId="urn:microsoft.com/office/officeart/2009/3/layout/RandomtoResultProcess"/>
    <dgm:cxn modelId="{DBF71F66-8F0C-4B16-8695-F18A43A7E023}" type="presParOf" srcId="{9C1F8E84-683A-4986-9F97-111D693B4CCC}" destId="{6A17D256-B668-4A9E-AAB3-646D239C010A}" srcOrd="0" destOrd="0" presId="urn:microsoft.com/office/officeart/2009/3/layout/RandomtoResultProcess"/>
    <dgm:cxn modelId="{84514C86-0426-4DBB-AAC0-71B9257263DF}" type="presParOf" srcId="{9C1F8E84-683A-4986-9F97-111D693B4CCC}" destId="{40E48810-93E5-4DE1-AA97-DBD77F22092F}" srcOrd="1" destOrd="0" presId="urn:microsoft.com/office/officeart/2009/3/layout/RandomtoResultProcess"/>
    <dgm:cxn modelId="{BB2CEF18-965E-435B-BC38-FF009613088D}" type="presParOf" srcId="{B8DD2823-2E17-4AB1-8739-0B47EE6B57A1}" destId="{C012613B-8B92-43EF-9DA5-9B161990E923}" srcOrd="2" destOrd="0" presId="urn:microsoft.com/office/officeart/2009/3/layout/RandomtoResultProcess"/>
    <dgm:cxn modelId="{90BC1D60-401F-4811-872F-A05BEAA5DE90}" type="presParOf" srcId="{C012613B-8B92-43EF-9DA5-9B161990E923}" destId="{0ECCAA21-BF98-487F-A29E-D75BC657CE11}" srcOrd="0" destOrd="0" presId="urn:microsoft.com/office/officeart/2009/3/layout/RandomtoResultProcess"/>
    <dgm:cxn modelId="{D402E421-A92E-4B47-AC57-314507DDD55A}" type="presParOf" srcId="{C012613B-8B92-43EF-9DA5-9B161990E923}" destId="{F614B569-61AA-4431-B762-04D80FF68215}" srcOrd="1" destOrd="0" presId="urn:microsoft.com/office/officeart/2009/3/layout/RandomtoResultProcess"/>
    <dgm:cxn modelId="{7E4B7E46-FAA8-41C3-9AA1-003957AE2AB5}" type="presParOf" srcId="{B8DD2823-2E17-4AB1-8739-0B47EE6B57A1}" destId="{5138DCB4-E269-4D07-BCAE-A9AD896285FE}" srcOrd="3" destOrd="0" presId="urn:microsoft.com/office/officeart/2009/3/layout/RandomtoResultProcess"/>
    <dgm:cxn modelId="{5DE9AFED-22B4-477B-A232-CA94E333D526}" type="presParOf" srcId="{5138DCB4-E269-4D07-BCAE-A9AD896285FE}" destId="{1D62F1D8-12BA-4A32-94F1-47461BBF32F4}" srcOrd="0" destOrd="0" presId="urn:microsoft.com/office/officeart/2009/3/layout/RandomtoResultProcess"/>
    <dgm:cxn modelId="{DD96B5C4-5E17-4DD4-83D6-3812D6A031E8}" type="presParOf" srcId="{5138DCB4-E269-4D07-BCAE-A9AD896285FE}" destId="{F0E42408-330F-455F-B593-3E03B36E47B2}" srcOrd="1" destOrd="0" presId="urn:microsoft.com/office/officeart/2009/3/layout/RandomtoResultProcess"/>
    <dgm:cxn modelId="{4F76C3C0-9BF4-4E2C-B3E5-A77855D4854C}" type="presParOf" srcId="{B8DD2823-2E17-4AB1-8739-0B47EE6B57A1}" destId="{5719BD4E-5B1A-4760-BC46-C831F3EB7A3D}" srcOrd="4" destOrd="0" presId="urn:microsoft.com/office/officeart/2009/3/layout/RandomtoResultProcess"/>
    <dgm:cxn modelId="{EC13143A-C08B-43A2-94DA-FE2B6E466781}" type="presParOf" srcId="{5719BD4E-5B1A-4760-BC46-C831F3EB7A3D}" destId="{B84FAB4C-C7B2-4C5A-8657-9457B2A1DE0F}" srcOrd="0" destOrd="0" presId="urn:microsoft.com/office/officeart/2009/3/layout/RandomtoResultProcess"/>
    <dgm:cxn modelId="{115C17C3-527E-4413-AD01-395282F18234}" type="presParOf" srcId="{5719BD4E-5B1A-4760-BC46-C831F3EB7A3D}" destId="{09114F77-C8D3-4F2D-8BF5-8406317C1D79}" srcOrd="1" destOrd="0" presId="urn:microsoft.com/office/officeart/2009/3/layout/RandomtoResultProcess"/>
    <dgm:cxn modelId="{007D8F6B-98A7-4FD6-80F0-C494D6E17486}" type="presParOf" srcId="{B8DD2823-2E17-4AB1-8739-0B47EE6B57A1}" destId="{FF2CE1AD-639F-4DA7-9F8D-0DB75355EEF8}" srcOrd="5" destOrd="0" presId="urn:microsoft.com/office/officeart/2009/3/layout/RandomtoResultProcess"/>
    <dgm:cxn modelId="{46FA9880-8EEE-4689-B678-45B1A7785FA9}" type="presParOf" srcId="{FF2CE1AD-639F-4DA7-9F8D-0DB75355EEF8}" destId="{C916F96B-9B33-4E86-A4AE-37BE083111F7}" srcOrd="0" destOrd="0" presId="urn:microsoft.com/office/officeart/2009/3/layout/RandomtoResultProcess"/>
    <dgm:cxn modelId="{F98025A2-6325-434F-9B5F-85C057717F87}" type="presParOf" srcId="{FF2CE1AD-639F-4DA7-9F8D-0DB75355EEF8}" destId="{DE998DFE-6331-42C0-B7A9-71D7A4165334}" srcOrd="1" destOrd="0" presId="urn:microsoft.com/office/officeart/2009/3/layout/RandomtoResultProcess"/>
    <dgm:cxn modelId="{EDF1020D-3502-4CF3-8AB5-A3D8F69899A2}" type="presParOf" srcId="{B8DD2823-2E17-4AB1-8739-0B47EE6B57A1}" destId="{4CB8B654-6CEA-4CBB-AC1E-F9C7A6ACA9F8}" srcOrd="6" destOrd="0" presId="urn:microsoft.com/office/officeart/2009/3/layout/RandomtoResultProcess"/>
    <dgm:cxn modelId="{BE0E895A-95E6-4D52-A339-D1ECCCF962E9}" type="presParOf" srcId="{4CB8B654-6CEA-4CBB-AC1E-F9C7A6ACA9F8}" destId="{E2725BE6-B188-411E-BC4D-55491BE2560A}" srcOrd="0" destOrd="0" presId="urn:microsoft.com/office/officeart/2009/3/layout/RandomtoResultProcess"/>
    <dgm:cxn modelId="{B1832BD7-5D05-4773-A32D-1CD0E2FC9996}" type="presParOf" srcId="{4CB8B654-6CEA-4CBB-AC1E-F9C7A6ACA9F8}" destId="{F2476381-1836-400C-B40B-EDD58A51EB66}" srcOrd="1" destOrd="0" presId="urn:microsoft.com/office/officeart/2009/3/layout/RandomtoResultProcess"/>
    <dgm:cxn modelId="{69C1391C-D26D-4A8F-A4C2-6594E03D9540}" type="presParOf" srcId="{B8DD2823-2E17-4AB1-8739-0B47EE6B57A1}" destId="{83A82030-FF6F-416F-9EE7-97B4AD348D3E}" srcOrd="7" destOrd="0" presId="urn:microsoft.com/office/officeart/2009/3/layout/RandomtoResultProcess"/>
    <dgm:cxn modelId="{5F145F38-8B6C-4BC8-A9D7-F2EC291D1902}" type="presParOf" srcId="{83A82030-FF6F-416F-9EE7-97B4AD348D3E}" destId="{46CECDA4-5E4D-4D29-BB17-23D2E5A3DBAE}" srcOrd="0" destOrd="0" presId="urn:microsoft.com/office/officeart/2009/3/layout/RandomtoResultProcess"/>
    <dgm:cxn modelId="{182CFBA4-443D-4D3C-8522-3D750E6CD31B}" type="presParOf" srcId="{83A82030-FF6F-416F-9EE7-97B4AD348D3E}" destId="{D5B2628B-C731-4CD0-9D3F-DE1FE4C9F9DD}" srcOrd="1" destOrd="0" presId="urn:microsoft.com/office/officeart/2009/3/layout/RandomtoResultProcess"/>
    <dgm:cxn modelId="{5BE038D3-787E-45ED-9835-32F74B082D7C}" type="presParOf" srcId="{B8DD2823-2E17-4AB1-8739-0B47EE6B57A1}" destId="{43BF6615-19A4-4BAE-8B19-AD55DBD559E9}" srcOrd="8" destOrd="0" presId="urn:microsoft.com/office/officeart/2009/3/layout/RandomtoResultProcess"/>
    <dgm:cxn modelId="{465DC380-33D0-415F-AFA9-00C067A8B3A4}" type="presParOf" srcId="{43BF6615-19A4-4BAE-8B19-AD55DBD559E9}" destId="{1E39B63E-0FC0-4D1B-B688-943769926376}" srcOrd="0" destOrd="0" presId="urn:microsoft.com/office/officeart/2009/3/layout/RandomtoResultProcess"/>
    <dgm:cxn modelId="{8A67283D-0D00-4159-BB43-1816676DD8F4}" type="presParOf" srcId="{43BF6615-19A4-4BAE-8B19-AD55DBD559E9}" destId="{8AF470CF-1723-4FF3-9399-806A33831C9C}"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4A2D47-CD7A-4068-A777-3A494C359CD2}" type="doc">
      <dgm:prSet loTypeId="urn:microsoft.com/office/officeart/2005/8/layout/hierarchy2" loCatId="hierarchy" qsTypeId="urn:microsoft.com/office/officeart/2005/8/quickstyle/simple5" qsCatId="simple" csTypeId="urn:microsoft.com/office/officeart/2005/8/colors/accent1_2" csCatId="accent1" phldr="1"/>
      <dgm:spPr/>
      <dgm:t>
        <a:bodyPr/>
        <a:lstStyle/>
        <a:p>
          <a:endParaRPr lang="en-US"/>
        </a:p>
      </dgm:t>
    </dgm:pt>
    <dgm:pt modelId="{EE0E1941-38D0-42F9-B4BA-65067445691B}">
      <dgm:prSet/>
      <dgm:spPr/>
      <dgm:t>
        <a:bodyPr/>
        <a:lstStyle/>
        <a:p>
          <a:pPr rtl="0"/>
          <a:r>
            <a:rPr lang="en-US">
              <a:latin typeface="Verdana"/>
              <a:ea typeface="Verdana"/>
            </a:rPr>
            <a:t>Gazebo 11</a:t>
          </a:r>
        </a:p>
      </dgm:t>
    </dgm:pt>
    <dgm:pt modelId="{CFF32D76-E716-49B6-99ED-16503EB5EFBB}" type="parTrans" cxnId="{CCA2E940-E92D-4105-847E-0EE66EE2EE15}">
      <dgm:prSet/>
      <dgm:spPr/>
      <dgm:t>
        <a:bodyPr/>
        <a:lstStyle/>
        <a:p>
          <a:endParaRPr lang="en-US"/>
        </a:p>
      </dgm:t>
    </dgm:pt>
    <dgm:pt modelId="{149ECFE5-7E03-49AA-9351-E6392E67FC46}" type="sibTrans" cxnId="{CCA2E940-E92D-4105-847E-0EE66EE2EE15}">
      <dgm:prSet/>
      <dgm:spPr/>
      <dgm:t>
        <a:bodyPr/>
        <a:lstStyle/>
        <a:p>
          <a:endParaRPr lang="en-US"/>
        </a:p>
      </dgm:t>
    </dgm:pt>
    <dgm:pt modelId="{C526942A-1034-48B7-9789-CA17A5B17700}">
      <dgm:prSet/>
      <dgm:spPr/>
      <dgm:t>
        <a:bodyPr/>
        <a:lstStyle/>
        <a:p>
          <a:pPr rtl="0"/>
          <a:r>
            <a:rPr lang="en-US">
              <a:latin typeface="Verdana"/>
              <a:ea typeface="Verdana"/>
            </a:rPr>
            <a:t>ROS Noetic</a:t>
          </a:r>
        </a:p>
      </dgm:t>
    </dgm:pt>
    <dgm:pt modelId="{F176CB1A-5E7E-4118-A1D6-821983B1C9F9}" type="parTrans" cxnId="{2EBA91C0-7490-4676-AE43-FBABC645007D}">
      <dgm:prSet/>
      <dgm:spPr/>
      <dgm:t>
        <a:bodyPr/>
        <a:lstStyle/>
        <a:p>
          <a:endParaRPr lang="en-US"/>
        </a:p>
      </dgm:t>
    </dgm:pt>
    <dgm:pt modelId="{8DBDB51E-D9BA-4154-9AE0-3AB70711AB33}" type="sibTrans" cxnId="{2EBA91C0-7490-4676-AE43-FBABC645007D}">
      <dgm:prSet/>
      <dgm:spPr/>
      <dgm:t>
        <a:bodyPr/>
        <a:lstStyle/>
        <a:p>
          <a:endParaRPr lang="en-US"/>
        </a:p>
      </dgm:t>
    </dgm:pt>
    <dgm:pt modelId="{E9BC6607-EE75-4980-9A26-F6DCA96269D6}">
      <dgm:prSet/>
      <dgm:spPr/>
      <dgm:t>
        <a:bodyPr/>
        <a:lstStyle/>
        <a:p>
          <a:r>
            <a:rPr lang="en-US">
              <a:latin typeface="Verdana"/>
              <a:ea typeface="Verdana"/>
            </a:rPr>
            <a:t>Turtlebot3 Packages</a:t>
          </a:r>
        </a:p>
      </dgm:t>
    </dgm:pt>
    <dgm:pt modelId="{2A560AB3-59C3-424E-A206-A4DDF1DA8D53}" type="parTrans" cxnId="{6E30DDCE-8E4D-4A06-9961-410E540F8CB7}">
      <dgm:prSet/>
      <dgm:spPr/>
      <dgm:t>
        <a:bodyPr/>
        <a:lstStyle/>
        <a:p>
          <a:endParaRPr lang="en-US"/>
        </a:p>
      </dgm:t>
    </dgm:pt>
    <dgm:pt modelId="{F77CA85A-15C2-4527-98CC-6462F356C1B8}" type="sibTrans" cxnId="{6E30DDCE-8E4D-4A06-9961-410E540F8CB7}">
      <dgm:prSet/>
      <dgm:spPr/>
      <dgm:t>
        <a:bodyPr/>
        <a:lstStyle/>
        <a:p>
          <a:endParaRPr lang="en-US"/>
        </a:p>
      </dgm:t>
    </dgm:pt>
    <dgm:pt modelId="{1AC01949-AAB2-4113-B57C-4678E2569AAC}">
      <dgm:prSet/>
      <dgm:spPr/>
      <dgm:t>
        <a:bodyPr/>
        <a:lstStyle/>
        <a:p>
          <a:r>
            <a:rPr lang="en-US">
              <a:latin typeface="Verdana"/>
              <a:ea typeface="Verdana"/>
            </a:rPr>
            <a:t>Turtlebot3 Simulation</a:t>
          </a:r>
        </a:p>
      </dgm:t>
    </dgm:pt>
    <dgm:pt modelId="{6AB319FB-1046-4EFA-9595-6A308E8FDA25}" type="parTrans" cxnId="{7802A186-EE5C-41EE-A70A-E7D7430E2930}">
      <dgm:prSet/>
      <dgm:spPr/>
      <dgm:t>
        <a:bodyPr/>
        <a:lstStyle/>
        <a:p>
          <a:endParaRPr lang="en-US"/>
        </a:p>
      </dgm:t>
    </dgm:pt>
    <dgm:pt modelId="{8B5225EA-190C-4D63-9C1F-19D324342DCF}" type="sibTrans" cxnId="{7802A186-EE5C-41EE-A70A-E7D7430E2930}">
      <dgm:prSet/>
      <dgm:spPr/>
      <dgm:t>
        <a:bodyPr/>
        <a:lstStyle/>
        <a:p>
          <a:endParaRPr lang="en-US"/>
        </a:p>
      </dgm:t>
    </dgm:pt>
    <dgm:pt modelId="{F5FDBD4B-7E1D-41FE-9B39-5E8D31234ACF}">
      <dgm:prSet/>
      <dgm:spPr/>
      <dgm:t>
        <a:bodyPr/>
        <a:lstStyle/>
        <a:p>
          <a:r>
            <a:rPr lang="en-US">
              <a:latin typeface="Verdana"/>
              <a:ea typeface="Verdana"/>
            </a:rPr>
            <a:t>Turtlebot3 Navigation</a:t>
          </a:r>
        </a:p>
      </dgm:t>
    </dgm:pt>
    <dgm:pt modelId="{65FC182F-915C-4E5E-BB09-CA4FCB82E7B4}" type="parTrans" cxnId="{CF763F87-0EFB-409A-A094-A0843DB4A95A}">
      <dgm:prSet/>
      <dgm:spPr/>
      <dgm:t>
        <a:bodyPr/>
        <a:lstStyle/>
        <a:p>
          <a:endParaRPr lang="en-US"/>
        </a:p>
      </dgm:t>
    </dgm:pt>
    <dgm:pt modelId="{3644B325-D876-4F99-8012-D2E82A87508A}" type="sibTrans" cxnId="{CF763F87-0EFB-409A-A094-A0843DB4A95A}">
      <dgm:prSet/>
      <dgm:spPr/>
      <dgm:t>
        <a:bodyPr/>
        <a:lstStyle/>
        <a:p>
          <a:endParaRPr lang="en-US"/>
        </a:p>
      </dgm:t>
    </dgm:pt>
    <dgm:pt modelId="{053531C1-958E-47D3-B689-A84C22A169A4}">
      <dgm:prSet/>
      <dgm:spPr/>
      <dgm:t>
        <a:bodyPr/>
        <a:lstStyle/>
        <a:p>
          <a:pPr rtl="0"/>
          <a:r>
            <a:rPr lang="en-US">
              <a:latin typeface="Verdana"/>
              <a:ea typeface="Verdana"/>
            </a:rPr>
            <a:t>Tirtlebot3 G Mapping</a:t>
          </a:r>
        </a:p>
      </dgm:t>
    </dgm:pt>
    <dgm:pt modelId="{3F5E36D1-8F25-4B4F-A6C2-12CFA68FCB2D}" type="parTrans" cxnId="{299D1635-FB25-40A7-827C-74E9A5C0631B}">
      <dgm:prSet/>
      <dgm:spPr/>
      <dgm:t>
        <a:bodyPr/>
        <a:lstStyle/>
        <a:p>
          <a:endParaRPr lang="en-US"/>
        </a:p>
      </dgm:t>
    </dgm:pt>
    <dgm:pt modelId="{AF1DFE40-7AC4-4A44-B10F-C4BD33D80BA7}" type="sibTrans" cxnId="{299D1635-FB25-40A7-827C-74E9A5C0631B}">
      <dgm:prSet/>
      <dgm:spPr/>
      <dgm:t>
        <a:bodyPr/>
        <a:lstStyle/>
        <a:p>
          <a:endParaRPr lang="en-US"/>
        </a:p>
      </dgm:t>
    </dgm:pt>
    <dgm:pt modelId="{5A29B79F-C141-4486-87D0-2BF6605F5E0A}">
      <dgm:prSet/>
      <dgm:spPr/>
      <dgm:t>
        <a:bodyPr/>
        <a:lstStyle/>
        <a:p>
          <a:pPr rtl="0"/>
          <a:r>
            <a:rPr lang="en-US">
              <a:latin typeface="Verdana"/>
              <a:ea typeface="Verdana"/>
            </a:rPr>
            <a:t>Python 3.8</a:t>
          </a:r>
        </a:p>
      </dgm:t>
    </dgm:pt>
    <dgm:pt modelId="{55D4AC5F-43F1-45D2-83A2-4CE2BC8FD838}" type="parTrans" cxnId="{0F6AE9BA-50D3-4E36-9D8F-CD780FB965EE}">
      <dgm:prSet/>
      <dgm:spPr/>
      <dgm:t>
        <a:bodyPr/>
        <a:lstStyle/>
        <a:p>
          <a:endParaRPr lang="en-US"/>
        </a:p>
      </dgm:t>
    </dgm:pt>
    <dgm:pt modelId="{CBDC8C44-4A53-4894-85AF-9834223F27C6}" type="sibTrans" cxnId="{0F6AE9BA-50D3-4E36-9D8F-CD780FB965EE}">
      <dgm:prSet/>
      <dgm:spPr/>
      <dgm:t>
        <a:bodyPr/>
        <a:lstStyle/>
        <a:p>
          <a:endParaRPr lang="en-US"/>
        </a:p>
      </dgm:t>
    </dgm:pt>
    <dgm:pt modelId="{F4962DEF-1747-40BF-83D6-EC0D1954C680}">
      <dgm:prSet phldr="0"/>
      <dgm:spPr/>
      <dgm:t>
        <a:bodyPr/>
        <a:lstStyle/>
        <a:p>
          <a:pPr rtl="0"/>
          <a:r>
            <a:rPr lang="en-US">
              <a:latin typeface="Verdana"/>
              <a:ea typeface="Verdana"/>
            </a:rPr>
            <a:t>Scikit-learn 1.2</a:t>
          </a:r>
        </a:p>
      </dgm:t>
    </dgm:pt>
    <dgm:pt modelId="{55762861-BD29-4758-B0ED-20F4C80AE94F}" type="parTrans" cxnId="{684A9D76-BECB-4544-AE51-FA576891465A}">
      <dgm:prSet/>
      <dgm:spPr/>
    </dgm:pt>
    <dgm:pt modelId="{5ADE323E-CE56-41F0-BE6A-377470DF5AA1}" type="sibTrans" cxnId="{684A9D76-BECB-4544-AE51-FA576891465A}">
      <dgm:prSet/>
      <dgm:spPr/>
      <dgm:t>
        <a:bodyPr/>
        <a:lstStyle/>
        <a:p>
          <a:endParaRPr lang="en-GB"/>
        </a:p>
      </dgm:t>
    </dgm:pt>
    <dgm:pt modelId="{5102D2D1-40F9-42E1-B551-09EF7516FD52}" type="pres">
      <dgm:prSet presAssocID="{8E4A2D47-CD7A-4068-A777-3A494C359CD2}" presName="diagram" presStyleCnt="0">
        <dgm:presLayoutVars>
          <dgm:chPref val="1"/>
          <dgm:dir/>
          <dgm:animOne val="branch"/>
          <dgm:animLvl val="lvl"/>
          <dgm:resizeHandles val="exact"/>
        </dgm:presLayoutVars>
      </dgm:prSet>
      <dgm:spPr/>
    </dgm:pt>
    <dgm:pt modelId="{F2AA06F5-31CF-41BA-8259-4B81CE1B3F0D}" type="pres">
      <dgm:prSet presAssocID="{EE0E1941-38D0-42F9-B4BA-65067445691B}" presName="root1" presStyleCnt="0"/>
      <dgm:spPr/>
    </dgm:pt>
    <dgm:pt modelId="{48F0C2EA-3D87-4877-A267-55A57A380E30}" type="pres">
      <dgm:prSet presAssocID="{EE0E1941-38D0-42F9-B4BA-65067445691B}" presName="LevelOneTextNode" presStyleLbl="node0" presStyleIdx="0" presStyleCnt="5">
        <dgm:presLayoutVars>
          <dgm:chPref val="3"/>
        </dgm:presLayoutVars>
      </dgm:prSet>
      <dgm:spPr/>
    </dgm:pt>
    <dgm:pt modelId="{95426990-74C4-454B-A250-BE20F88FC2BF}" type="pres">
      <dgm:prSet presAssocID="{EE0E1941-38D0-42F9-B4BA-65067445691B}" presName="level2hierChild" presStyleCnt="0"/>
      <dgm:spPr/>
    </dgm:pt>
    <dgm:pt modelId="{C5794D84-29C8-4277-ACAF-815735AAB759}" type="pres">
      <dgm:prSet presAssocID="{C526942A-1034-48B7-9789-CA17A5B17700}" presName="root1" presStyleCnt="0"/>
      <dgm:spPr/>
    </dgm:pt>
    <dgm:pt modelId="{68CB769C-39E3-4C56-A904-3646470F6C8F}" type="pres">
      <dgm:prSet presAssocID="{C526942A-1034-48B7-9789-CA17A5B17700}" presName="LevelOneTextNode" presStyleLbl="node0" presStyleIdx="1" presStyleCnt="5">
        <dgm:presLayoutVars>
          <dgm:chPref val="3"/>
        </dgm:presLayoutVars>
      </dgm:prSet>
      <dgm:spPr/>
    </dgm:pt>
    <dgm:pt modelId="{20C88C4A-177C-4919-BAF7-9D5CC3149DA5}" type="pres">
      <dgm:prSet presAssocID="{C526942A-1034-48B7-9789-CA17A5B17700}" presName="level2hierChild" presStyleCnt="0"/>
      <dgm:spPr/>
    </dgm:pt>
    <dgm:pt modelId="{786D5769-7B00-4D1D-BA2C-FE98DD65AAA5}" type="pres">
      <dgm:prSet presAssocID="{E9BC6607-EE75-4980-9A26-F6DCA96269D6}" presName="root1" presStyleCnt="0"/>
      <dgm:spPr/>
    </dgm:pt>
    <dgm:pt modelId="{B9C63302-0740-4CDE-BE83-A198B7E3EDAA}" type="pres">
      <dgm:prSet presAssocID="{E9BC6607-EE75-4980-9A26-F6DCA96269D6}" presName="LevelOneTextNode" presStyleLbl="node0" presStyleIdx="2" presStyleCnt="5">
        <dgm:presLayoutVars>
          <dgm:chPref val="3"/>
        </dgm:presLayoutVars>
      </dgm:prSet>
      <dgm:spPr/>
    </dgm:pt>
    <dgm:pt modelId="{C65802D9-B16F-452E-85F9-DC48D38E4C18}" type="pres">
      <dgm:prSet presAssocID="{E9BC6607-EE75-4980-9A26-F6DCA96269D6}" presName="level2hierChild" presStyleCnt="0"/>
      <dgm:spPr/>
    </dgm:pt>
    <dgm:pt modelId="{D77508E3-ED7F-49AC-9E94-BD15F20A5F30}" type="pres">
      <dgm:prSet presAssocID="{6AB319FB-1046-4EFA-9595-6A308E8FDA25}" presName="conn2-1" presStyleLbl="parChTrans1D2" presStyleIdx="0" presStyleCnt="3"/>
      <dgm:spPr/>
    </dgm:pt>
    <dgm:pt modelId="{B515DB51-ED8B-4627-A38D-AC30D85928A4}" type="pres">
      <dgm:prSet presAssocID="{6AB319FB-1046-4EFA-9595-6A308E8FDA25}" presName="connTx" presStyleLbl="parChTrans1D2" presStyleIdx="0" presStyleCnt="3"/>
      <dgm:spPr/>
    </dgm:pt>
    <dgm:pt modelId="{337A3E4F-8217-444F-85D3-6E8FE2D90E0C}" type="pres">
      <dgm:prSet presAssocID="{1AC01949-AAB2-4113-B57C-4678E2569AAC}" presName="root2" presStyleCnt="0"/>
      <dgm:spPr/>
    </dgm:pt>
    <dgm:pt modelId="{7EAEC518-32F1-46DF-8C95-D70718D484A8}" type="pres">
      <dgm:prSet presAssocID="{1AC01949-AAB2-4113-B57C-4678E2569AAC}" presName="LevelTwoTextNode" presStyleLbl="node2" presStyleIdx="0" presStyleCnt="3">
        <dgm:presLayoutVars>
          <dgm:chPref val="3"/>
        </dgm:presLayoutVars>
      </dgm:prSet>
      <dgm:spPr/>
    </dgm:pt>
    <dgm:pt modelId="{E2D97A47-F18F-450F-B78D-8A368C979A90}" type="pres">
      <dgm:prSet presAssocID="{1AC01949-AAB2-4113-B57C-4678E2569AAC}" presName="level3hierChild" presStyleCnt="0"/>
      <dgm:spPr/>
    </dgm:pt>
    <dgm:pt modelId="{119CA038-00C3-46C1-A453-CAC523C3804B}" type="pres">
      <dgm:prSet presAssocID="{65FC182F-915C-4E5E-BB09-CA4FCB82E7B4}" presName="conn2-1" presStyleLbl="parChTrans1D2" presStyleIdx="1" presStyleCnt="3"/>
      <dgm:spPr/>
    </dgm:pt>
    <dgm:pt modelId="{5BA23B15-B214-43FD-B787-F1AC1DE2C43B}" type="pres">
      <dgm:prSet presAssocID="{65FC182F-915C-4E5E-BB09-CA4FCB82E7B4}" presName="connTx" presStyleLbl="parChTrans1D2" presStyleIdx="1" presStyleCnt="3"/>
      <dgm:spPr/>
    </dgm:pt>
    <dgm:pt modelId="{5945D49B-1599-48ED-B4FE-B0541C9F3B5F}" type="pres">
      <dgm:prSet presAssocID="{F5FDBD4B-7E1D-41FE-9B39-5E8D31234ACF}" presName="root2" presStyleCnt="0"/>
      <dgm:spPr/>
    </dgm:pt>
    <dgm:pt modelId="{E0280383-E5BB-4FCF-BBE6-8D3A695096D5}" type="pres">
      <dgm:prSet presAssocID="{F5FDBD4B-7E1D-41FE-9B39-5E8D31234ACF}" presName="LevelTwoTextNode" presStyleLbl="node2" presStyleIdx="1" presStyleCnt="3">
        <dgm:presLayoutVars>
          <dgm:chPref val="3"/>
        </dgm:presLayoutVars>
      </dgm:prSet>
      <dgm:spPr/>
    </dgm:pt>
    <dgm:pt modelId="{C5091D60-07F4-4236-8673-F1EAABE80C5B}" type="pres">
      <dgm:prSet presAssocID="{F5FDBD4B-7E1D-41FE-9B39-5E8D31234ACF}" presName="level3hierChild" presStyleCnt="0"/>
      <dgm:spPr/>
    </dgm:pt>
    <dgm:pt modelId="{135EB4D1-28B6-4A9D-964D-2E225640F84A}" type="pres">
      <dgm:prSet presAssocID="{3F5E36D1-8F25-4B4F-A6C2-12CFA68FCB2D}" presName="conn2-1" presStyleLbl="parChTrans1D2" presStyleIdx="2" presStyleCnt="3"/>
      <dgm:spPr/>
    </dgm:pt>
    <dgm:pt modelId="{9D84D755-3C28-45AF-9818-C5932B551C92}" type="pres">
      <dgm:prSet presAssocID="{3F5E36D1-8F25-4B4F-A6C2-12CFA68FCB2D}" presName="connTx" presStyleLbl="parChTrans1D2" presStyleIdx="2" presStyleCnt="3"/>
      <dgm:spPr/>
    </dgm:pt>
    <dgm:pt modelId="{D4B73591-C2ED-4A45-8EFE-3AAEA1CE954B}" type="pres">
      <dgm:prSet presAssocID="{053531C1-958E-47D3-B689-A84C22A169A4}" presName="root2" presStyleCnt="0"/>
      <dgm:spPr/>
    </dgm:pt>
    <dgm:pt modelId="{E5D7D17A-8E3A-42EF-A494-AC68F3642325}" type="pres">
      <dgm:prSet presAssocID="{053531C1-958E-47D3-B689-A84C22A169A4}" presName="LevelTwoTextNode" presStyleLbl="node2" presStyleIdx="2" presStyleCnt="3">
        <dgm:presLayoutVars>
          <dgm:chPref val="3"/>
        </dgm:presLayoutVars>
      </dgm:prSet>
      <dgm:spPr/>
    </dgm:pt>
    <dgm:pt modelId="{9B482426-6889-4E8D-80D7-D890439C6526}" type="pres">
      <dgm:prSet presAssocID="{053531C1-958E-47D3-B689-A84C22A169A4}" presName="level3hierChild" presStyleCnt="0"/>
      <dgm:spPr/>
    </dgm:pt>
    <dgm:pt modelId="{DABDEE21-FD6A-4F6F-A534-D685056DE41B}" type="pres">
      <dgm:prSet presAssocID="{5A29B79F-C141-4486-87D0-2BF6605F5E0A}" presName="root1" presStyleCnt="0"/>
      <dgm:spPr/>
    </dgm:pt>
    <dgm:pt modelId="{A6A50F47-A005-476F-9814-479BEDDEA8E2}" type="pres">
      <dgm:prSet presAssocID="{5A29B79F-C141-4486-87D0-2BF6605F5E0A}" presName="LevelOneTextNode" presStyleLbl="node0" presStyleIdx="3" presStyleCnt="5">
        <dgm:presLayoutVars>
          <dgm:chPref val="3"/>
        </dgm:presLayoutVars>
      </dgm:prSet>
      <dgm:spPr/>
    </dgm:pt>
    <dgm:pt modelId="{F54B0DBD-5685-46F5-A223-2003C6477CAC}" type="pres">
      <dgm:prSet presAssocID="{5A29B79F-C141-4486-87D0-2BF6605F5E0A}" presName="level2hierChild" presStyleCnt="0"/>
      <dgm:spPr/>
    </dgm:pt>
    <dgm:pt modelId="{78346CF3-D287-499F-9C0A-09F3DB966410}" type="pres">
      <dgm:prSet presAssocID="{F4962DEF-1747-40BF-83D6-EC0D1954C680}" presName="root1" presStyleCnt="0"/>
      <dgm:spPr/>
    </dgm:pt>
    <dgm:pt modelId="{7827D97E-E254-4B3C-8480-116D70F1B3D2}" type="pres">
      <dgm:prSet presAssocID="{F4962DEF-1747-40BF-83D6-EC0D1954C680}" presName="LevelOneTextNode" presStyleLbl="node0" presStyleIdx="4" presStyleCnt="5">
        <dgm:presLayoutVars>
          <dgm:chPref val="3"/>
        </dgm:presLayoutVars>
      </dgm:prSet>
      <dgm:spPr/>
    </dgm:pt>
    <dgm:pt modelId="{5070A90F-AF97-46ED-8C1C-0B17CFAB5AD8}" type="pres">
      <dgm:prSet presAssocID="{F4962DEF-1747-40BF-83D6-EC0D1954C680}" presName="level2hierChild" presStyleCnt="0"/>
      <dgm:spPr/>
    </dgm:pt>
  </dgm:ptLst>
  <dgm:cxnLst>
    <dgm:cxn modelId="{01C5FC03-8B75-45E1-A0FB-F4F04E2A9BC0}" type="presOf" srcId="{65FC182F-915C-4E5E-BB09-CA4FCB82E7B4}" destId="{119CA038-00C3-46C1-A453-CAC523C3804B}" srcOrd="0" destOrd="0" presId="urn:microsoft.com/office/officeart/2005/8/layout/hierarchy2"/>
    <dgm:cxn modelId="{2DB57D05-12E8-4A38-96E7-62929F425D2D}" type="presOf" srcId="{F5FDBD4B-7E1D-41FE-9B39-5E8D31234ACF}" destId="{E0280383-E5BB-4FCF-BBE6-8D3A695096D5}" srcOrd="0" destOrd="0" presId="urn:microsoft.com/office/officeart/2005/8/layout/hierarchy2"/>
    <dgm:cxn modelId="{08594608-7FAF-4FA6-A782-9BE9DC4841EC}" type="presOf" srcId="{E9BC6607-EE75-4980-9A26-F6DCA96269D6}" destId="{B9C63302-0740-4CDE-BE83-A198B7E3EDAA}" srcOrd="0" destOrd="0" presId="urn:microsoft.com/office/officeart/2005/8/layout/hierarchy2"/>
    <dgm:cxn modelId="{09F58910-F691-41E1-9566-08830379043F}" type="presOf" srcId="{3F5E36D1-8F25-4B4F-A6C2-12CFA68FCB2D}" destId="{9D84D755-3C28-45AF-9818-C5932B551C92}" srcOrd="1" destOrd="0" presId="urn:microsoft.com/office/officeart/2005/8/layout/hierarchy2"/>
    <dgm:cxn modelId="{86909D18-FD3A-4F3C-8478-C9663C8A089C}" type="presOf" srcId="{6AB319FB-1046-4EFA-9595-6A308E8FDA25}" destId="{D77508E3-ED7F-49AC-9E94-BD15F20A5F30}" srcOrd="0" destOrd="0" presId="urn:microsoft.com/office/officeart/2005/8/layout/hierarchy2"/>
    <dgm:cxn modelId="{299D1635-FB25-40A7-827C-74E9A5C0631B}" srcId="{E9BC6607-EE75-4980-9A26-F6DCA96269D6}" destId="{053531C1-958E-47D3-B689-A84C22A169A4}" srcOrd="2" destOrd="0" parTransId="{3F5E36D1-8F25-4B4F-A6C2-12CFA68FCB2D}" sibTransId="{AF1DFE40-7AC4-4A44-B10F-C4BD33D80BA7}"/>
    <dgm:cxn modelId="{49F7E636-5560-4742-B3D3-7564AB230352}" type="presOf" srcId="{3F5E36D1-8F25-4B4F-A6C2-12CFA68FCB2D}" destId="{135EB4D1-28B6-4A9D-964D-2E225640F84A}" srcOrd="0" destOrd="0" presId="urn:microsoft.com/office/officeart/2005/8/layout/hierarchy2"/>
    <dgm:cxn modelId="{C1BF883E-0667-458A-A73A-66BE576B3F0A}" type="presOf" srcId="{C526942A-1034-48B7-9789-CA17A5B17700}" destId="{68CB769C-39E3-4C56-A904-3646470F6C8F}" srcOrd="0" destOrd="0" presId="urn:microsoft.com/office/officeart/2005/8/layout/hierarchy2"/>
    <dgm:cxn modelId="{CCA2E940-E92D-4105-847E-0EE66EE2EE15}" srcId="{8E4A2D47-CD7A-4068-A777-3A494C359CD2}" destId="{EE0E1941-38D0-42F9-B4BA-65067445691B}" srcOrd="0" destOrd="0" parTransId="{CFF32D76-E716-49B6-99ED-16503EB5EFBB}" sibTransId="{149ECFE5-7E03-49AA-9351-E6392E67FC46}"/>
    <dgm:cxn modelId="{28EC704C-AFD9-4F7F-A9AB-7160A07AB697}" type="presOf" srcId="{EE0E1941-38D0-42F9-B4BA-65067445691B}" destId="{48F0C2EA-3D87-4877-A267-55A57A380E30}" srcOrd="0" destOrd="0" presId="urn:microsoft.com/office/officeart/2005/8/layout/hierarchy2"/>
    <dgm:cxn modelId="{684A9D76-BECB-4544-AE51-FA576891465A}" srcId="{8E4A2D47-CD7A-4068-A777-3A494C359CD2}" destId="{F4962DEF-1747-40BF-83D6-EC0D1954C680}" srcOrd="4" destOrd="0" parTransId="{55762861-BD29-4758-B0ED-20F4C80AE94F}" sibTransId="{5ADE323E-CE56-41F0-BE6A-377470DF5AA1}"/>
    <dgm:cxn modelId="{AA37BE7E-1727-4FD1-A561-C0F0B0FBCF78}" type="presOf" srcId="{053531C1-958E-47D3-B689-A84C22A169A4}" destId="{E5D7D17A-8E3A-42EF-A494-AC68F3642325}" srcOrd="0" destOrd="0" presId="urn:microsoft.com/office/officeart/2005/8/layout/hierarchy2"/>
    <dgm:cxn modelId="{07A6E87E-FF1D-4252-8AB6-C9A46FBDD0CA}" type="presOf" srcId="{F4962DEF-1747-40BF-83D6-EC0D1954C680}" destId="{7827D97E-E254-4B3C-8480-116D70F1B3D2}" srcOrd="0" destOrd="0" presId="urn:microsoft.com/office/officeart/2005/8/layout/hierarchy2"/>
    <dgm:cxn modelId="{7802A186-EE5C-41EE-A70A-E7D7430E2930}" srcId="{E9BC6607-EE75-4980-9A26-F6DCA96269D6}" destId="{1AC01949-AAB2-4113-B57C-4678E2569AAC}" srcOrd="0" destOrd="0" parTransId="{6AB319FB-1046-4EFA-9595-6A308E8FDA25}" sibTransId="{8B5225EA-190C-4D63-9C1F-19D324342DCF}"/>
    <dgm:cxn modelId="{CF763F87-0EFB-409A-A094-A0843DB4A95A}" srcId="{E9BC6607-EE75-4980-9A26-F6DCA96269D6}" destId="{F5FDBD4B-7E1D-41FE-9B39-5E8D31234ACF}" srcOrd="1" destOrd="0" parTransId="{65FC182F-915C-4E5E-BB09-CA4FCB82E7B4}" sibTransId="{3644B325-D876-4F99-8012-D2E82A87508A}"/>
    <dgm:cxn modelId="{A7AEBA91-035E-4E11-9B9D-8EAE372F3598}" type="presOf" srcId="{65FC182F-915C-4E5E-BB09-CA4FCB82E7B4}" destId="{5BA23B15-B214-43FD-B787-F1AC1DE2C43B}" srcOrd="1" destOrd="0" presId="urn:microsoft.com/office/officeart/2005/8/layout/hierarchy2"/>
    <dgm:cxn modelId="{022E7EA5-6001-4B6B-AE85-47C8C80C5594}" type="presOf" srcId="{8E4A2D47-CD7A-4068-A777-3A494C359CD2}" destId="{5102D2D1-40F9-42E1-B551-09EF7516FD52}" srcOrd="0" destOrd="0" presId="urn:microsoft.com/office/officeart/2005/8/layout/hierarchy2"/>
    <dgm:cxn modelId="{8A8903AC-E742-4C65-B8A8-7944A07F844D}" type="presOf" srcId="{6AB319FB-1046-4EFA-9595-6A308E8FDA25}" destId="{B515DB51-ED8B-4627-A38D-AC30D85928A4}" srcOrd="1" destOrd="0" presId="urn:microsoft.com/office/officeart/2005/8/layout/hierarchy2"/>
    <dgm:cxn modelId="{9C25E9B8-2DA3-45A1-B004-329AD21E9CB1}" type="presOf" srcId="{5A29B79F-C141-4486-87D0-2BF6605F5E0A}" destId="{A6A50F47-A005-476F-9814-479BEDDEA8E2}" srcOrd="0" destOrd="0" presId="urn:microsoft.com/office/officeart/2005/8/layout/hierarchy2"/>
    <dgm:cxn modelId="{0F6AE9BA-50D3-4E36-9D8F-CD780FB965EE}" srcId="{8E4A2D47-CD7A-4068-A777-3A494C359CD2}" destId="{5A29B79F-C141-4486-87D0-2BF6605F5E0A}" srcOrd="3" destOrd="0" parTransId="{55D4AC5F-43F1-45D2-83A2-4CE2BC8FD838}" sibTransId="{CBDC8C44-4A53-4894-85AF-9834223F27C6}"/>
    <dgm:cxn modelId="{2EBA91C0-7490-4676-AE43-FBABC645007D}" srcId="{8E4A2D47-CD7A-4068-A777-3A494C359CD2}" destId="{C526942A-1034-48B7-9789-CA17A5B17700}" srcOrd="1" destOrd="0" parTransId="{F176CB1A-5E7E-4118-A1D6-821983B1C9F9}" sibTransId="{8DBDB51E-D9BA-4154-9AE0-3AB70711AB33}"/>
    <dgm:cxn modelId="{6E30DDCE-8E4D-4A06-9961-410E540F8CB7}" srcId="{8E4A2D47-CD7A-4068-A777-3A494C359CD2}" destId="{E9BC6607-EE75-4980-9A26-F6DCA96269D6}" srcOrd="2" destOrd="0" parTransId="{2A560AB3-59C3-424E-A206-A4DDF1DA8D53}" sibTransId="{F77CA85A-15C2-4527-98CC-6462F356C1B8}"/>
    <dgm:cxn modelId="{CE57E3F0-B73E-4DFE-9C37-BDA34E43016E}" type="presOf" srcId="{1AC01949-AAB2-4113-B57C-4678E2569AAC}" destId="{7EAEC518-32F1-46DF-8C95-D70718D484A8}" srcOrd="0" destOrd="0" presId="urn:microsoft.com/office/officeart/2005/8/layout/hierarchy2"/>
    <dgm:cxn modelId="{FFD8D439-BEFE-4CF9-AEAD-53A005C756CF}" type="presParOf" srcId="{5102D2D1-40F9-42E1-B551-09EF7516FD52}" destId="{F2AA06F5-31CF-41BA-8259-4B81CE1B3F0D}" srcOrd="0" destOrd="0" presId="urn:microsoft.com/office/officeart/2005/8/layout/hierarchy2"/>
    <dgm:cxn modelId="{944A6F97-F47F-4F5E-B8FB-2E4B96098CE6}" type="presParOf" srcId="{F2AA06F5-31CF-41BA-8259-4B81CE1B3F0D}" destId="{48F0C2EA-3D87-4877-A267-55A57A380E30}" srcOrd="0" destOrd="0" presId="urn:microsoft.com/office/officeart/2005/8/layout/hierarchy2"/>
    <dgm:cxn modelId="{BA2FA00F-7DE7-4C94-8C50-131F6E0A63B4}" type="presParOf" srcId="{F2AA06F5-31CF-41BA-8259-4B81CE1B3F0D}" destId="{95426990-74C4-454B-A250-BE20F88FC2BF}" srcOrd="1" destOrd="0" presId="urn:microsoft.com/office/officeart/2005/8/layout/hierarchy2"/>
    <dgm:cxn modelId="{B1151942-67CE-43AE-9B32-271A007A8EDB}" type="presParOf" srcId="{5102D2D1-40F9-42E1-B551-09EF7516FD52}" destId="{C5794D84-29C8-4277-ACAF-815735AAB759}" srcOrd="1" destOrd="0" presId="urn:microsoft.com/office/officeart/2005/8/layout/hierarchy2"/>
    <dgm:cxn modelId="{C79BAD32-5C94-4F32-80C6-B065C188EBB9}" type="presParOf" srcId="{C5794D84-29C8-4277-ACAF-815735AAB759}" destId="{68CB769C-39E3-4C56-A904-3646470F6C8F}" srcOrd="0" destOrd="0" presId="urn:microsoft.com/office/officeart/2005/8/layout/hierarchy2"/>
    <dgm:cxn modelId="{712BC3CF-F0E8-4489-BC29-A549E13C39D1}" type="presParOf" srcId="{C5794D84-29C8-4277-ACAF-815735AAB759}" destId="{20C88C4A-177C-4919-BAF7-9D5CC3149DA5}" srcOrd="1" destOrd="0" presId="urn:microsoft.com/office/officeart/2005/8/layout/hierarchy2"/>
    <dgm:cxn modelId="{2B894AB9-D572-4D42-BABD-3A36FB04F087}" type="presParOf" srcId="{5102D2D1-40F9-42E1-B551-09EF7516FD52}" destId="{786D5769-7B00-4D1D-BA2C-FE98DD65AAA5}" srcOrd="2" destOrd="0" presId="urn:microsoft.com/office/officeart/2005/8/layout/hierarchy2"/>
    <dgm:cxn modelId="{9A2DAF90-C86C-4C39-A7B9-A0BF6227E761}" type="presParOf" srcId="{786D5769-7B00-4D1D-BA2C-FE98DD65AAA5}" destId="{B9C63302-0740-4CDE-BE83-A198B7E3EDAA}" srcOrd="0" destOrd="0" presId="urn:microsoft.com/office/officeart/2005/8/layout/hierarchy2"/>
    <dgm:cxn modelId="{DC230A81-AA78-432E-AC32-1450E9DE8026}" type="presParOf" srcId="{786D5769-7B00-4D1D-BA2C-FE98DD65AAA5}" destId="{C65802D9-B16F-452E-85F9-DC48D38E4C18}" srcOrd="1" destOrd="0" presId="urn:microsoft.com/office/officeart/2005/8/layout/hierarchy2"/>
    <dgm:cxn modelId="{399FB58B-D061-40E3-ACB8-DF900DA26C48}" type="presParOf" srcId="{C65802D9-B16F-452E-85F9-DC48D38E4C18}" destId="{D77508E3-ED7F-49AC-9E94-BD15F20A5F30}" srcOrd="0" destOrd="0" presId="urn:microsoft.com/office/officeart/2005/8/layout/hierarchy2"/>
    <dgm:cxn modelId="{EB0FAB96-5CB5-4E6C-A9CD-63056E2A552B}" type="presParOf" srcId="{D77508E3-ED7F-49AC-9E94-BD15F20A5F30}" destId="{B515DB51-ED8B-4627-A38D-AC30D85928A4}" srcOrd="0" destOrd="0" presId="urn:microsoft.com/office/officeart/2005/8/layout/hierarchy2"/>
    <dgm:cxn modelId="{90D9322D-5275-4E32-8C84-F4770E7BC247}" type="presParOf" srcId="{C65802D9-B16F-452E-85F9-DC48D38E4C18}" destId="{337A3E4F-8217-444F-85D3-6E8FE2D90E0C}" srcOrd="1" destOrd="0" presId="urn:microsoft.com/office/officeart/2005/8/layout/hierarchy2"/>
    <dgm:cxn modelId="{F9E6462B-4F17-4D63-85AB-10B00D5D7E83}" type="presParOf" srcId="{337A3E4F-8217-444F-85D3-6E8FE2D90E0C}" destId="{7EAEC518-32F1-46DF-8C95-D70718D484A8}" srcOrd="0" destOrd="0" presId="urn:microsoft.com/office/officeart/2005/8/layout/hierarchy2"/>
    <dgm:cxn modelId="{74535414-F5AC-4CA5-B33F-B5D1AA342E42}" type="presParOf" srcId="{337A3E4F-8217-444F-85D3-6E8FE2D90E0C}" destId="{E2D97A47-F18F-450F-B78D-8A368C979A90}" srcOrd="1" destOrd="0" presId="urn:microsoft.com/office/officeart/2005/8/layout/hierarchy2"/>
    <dgm:cxn modelId="{0C10BEF0-643F-483A-A5AE-5339E7547759}" type="presParOf" srcId="{C65802D9-B16F-452E-85F9-DC48D38E4C18}" destId="{119CA038-00C3-46C1-A453-CAC523C3804B}" srcOrd="2" destOrd="0" presId="urn:microsoft.com/office/officeart/2005/8/layout/hierarchy2"/>
    <dgm:cxn modelId="{72E86009-60BF-48DC-8AC7-E917E207631E}" type="presParOf" srcId="{119CA038-00C3-46C1-A453-CAC523C3804B}" destId="{5BA23B15-B214-43FD-B787-F1AC1DE2C43B}" srcOrd="0" destOrd="0" presId="urn:microsoft.com/office/officeart/2005/8/layout/hierarchy2"/>
    <dgm:cxn modelId="{C8F77DD5-36B0-4264-9177-51437C58F60B}" type="presParOf" srcId="{C65802D9-B16F-452E-85F9-DC48D38E4C18}" destId="{5945D49B-1599-48ED-B4FE-B0541C9F3B5F}" srcOrd="3" destOrd="0" presId="urn:microsoft.com/office/officeart/2005/8/layout/hierarchy2"/>
    <dgm:cxn modelId="{B7DB429A-0492-47CF-B554-F213FB25F350}" type="presParOf" srcId="{5945D49B-1599-48ED-B4FE-B0541C9F3B5F}" destId="{E0280383-E5BB-4FCF-BBE6-8D3A695096D5}" srcOrd="0" destOrd="0" presId="urn:microsoft.com/office/officeart/2005/8/layout/hierarchy2"/>
    <dgm:cxn modelId="{FF761510-F0CF-49DE-B232-126B01BEE24F}" type="presParOf" srcId="{5945D49B-1599-48ED-B4FE-B0541C9F3B5F}" destId="{C5091D60-07F4-4236-8673-F1EAABE80C5B}" srcOrd="1" destOrd="0" presId="urn:microsoft.com/office/officeart/2005/8/layout/hierarchy2"/>
    <dgm:cxn modelId="{80FB5FD8-3D83-408C-BD82-7331B8203E45}" type="presParOf" srcId="{C65802D9-B16F-452E-85F9-DC48D38E4C18}" destId="{135EB4D1-28B6-4A9D-964D-2E225640F84A}" srcOrd="4" destOrd="0" presId="urn:microsoft.com/office/officeart/2005/8/layout/hierarchy2"/>
    <dgm:cxn modelId="{1A1FB991-AA87-4AD1-8EFC-2B7E03BB064C}" type="presParOf" srcId="{135EB4D1-28B6-4A9D-964D-2E225640F84A}" destId="{9D84D755-3C28-45AF-9818-C5932B551C92}" srcOrd="0" destOrd="0" presId="urn:microsoft.com/office/officeart/2005/8/layout/hierarchy2"/>
    <dgm:cxn modelId="{CC46C780-5292-465F-B9C0-F831EC4D82F5}" type="presParOf" srcId="{C65802D9-B16F-452E-85F9-DC48D38E4C18}" destId="{D4B73591-C2ED-4A45-8EFE-3AAEA1CE954B}" srcOrd="5" destOrd="0" presId="urn:microsoft.com/office/officeart/2005/8/layout/hierarchy2"/>
    <dgm:cxn modelId="{4E9B8C7C-6551-4287-B1B8-13A93386442B}" type="presParOf" srcId="{D4B73591-C2ED-4A45-8EFE-3AAEA1CE954B}" destId="{E5D7D17A-8E3A-42EF-A494-AC68F3642325}" srcOrd="0" destOrd="0" presId="urn:microsoft.com/office/officeart/2005/8/layout/hierarchy2"/>
    <dgm:cxn modelId="{F7DF9177-BCA7-4F35-9485-38E8777B2BBF}" type="presParOf" srcId="{D4B73591-C2ED-4A45-8EFE-3AAEA1CE954B}" destId="{9B482426-6889-4E8D-80D7-D890439C6526}" srcOrd="1" destOrd="0" presId="urn:microsoft.com/office/officeart/2005/8/layout/hierarchy2"/>
    <dgm:cxn modelId="{6EE87602-CFC1-48C2-B674-DEDF33E84BD5}" type="presParOf" srcId="{5102D2D1-40F9-42E1-B551-09EF7516FD52}" destId="{DABDEE21-FD6A-4F6F-A534-D685056DE41B}" srcOrd="3" destOrd="0" presId="urn:microsoft.com/office/officeart/2005/8/layout/hierarchy2"/>
    <dgm:cxn modelId="{681EC053-4D95-4CBC-AF3C-D048E0095C36}" type="presParOf" srcId="{DABDEE21-FD6A-4F6F-A534-D685056DE41B}" destId="{A6A50F47-A005-476F-9814-479BEDDEA8E2}" srcOrd="0" destOrd="0" presId="urn:microsoft.com/office/officeart/2005/8/layout/hierarchy2"/>
    <dgm:cxn modelId="{1C2518CA-AFAA-4790-9167-1C7BF1A09812}" type="presParOf" srcId="{DABDEE21-FD6A-4F6F-A534-D685056DE41B}" destId="{F54B0DBD-5685-46F5-A223-2003C6477CAC}" srcOrd="1" destOrd="0" presId="urn:microsoft.com/office/officeart/2005/8/layout/hierarchy2"/>
    <dgm:cxn modelId="{53715997-C703-4F00-990C-A5B961BEC6A2}" type="presParOf" srcId="{5102D2D1-40F9-42E1-B551-09EF7516FD52}" destId="{78346CF3-D287-499F-9C0A-09F3DB966410}" srcOrd="4" destOrd="0" presId="urn:microsoft.com/office/officeart/2005/8/layout/hierarchy2"/>
    <dgm:cxn modelId="{8F2B260F-EF3A-4B58-A2D8-2A25918B2EE0}" type="presParOf" srcId="{78346CF3-D287-499F-9C0A-09F3DB966410}" destId="{7827D97E-E254-4B3C-8480-116D70F1B3D2}" srcOrd="0" destOrd="0" presId="urn:microsoft.com/office/officeart/2005/8/layout/hierarchy2"/>
    <dgm:cxn modelId="{2EEC254A-1B23-4B2A-8793-FA00176C51DC}" type="presParOf" srcId="{78346CF3-D287-499F-9C0A-09F3DB966410}" destId="{5070A90F-AF97-46ED-8C1C-0B17CFAB5AD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A7698A-1747-421F-BF2E-E344B688BC06}" type="doc">
      <dgm:prSet loTypeId="urn:microsoft.com/office/officeart/2011/layout/CircleProcess" loCatId="officeonline" qsTypeId="urn:microsoft.com/office/officeart/2005/8/quickstyle/simple5" qsCatId="simple" csTypeId="urn:microsoft.com/office/officeart/2005/8/colors/accent1_2" csCatId="accent1" phldr="1"/>
      <dgm:spPr/>
      <dgm:t>
        <a:bodyPr/>
        <a:lstStyle/>
        <a:p>
          <a:endParaRPr lang="en-US"/>
        </a:p>
      </dgm:t>
    </dgm:pt>
    <dgm:pt modelId="{6D5A8E18-D36C-4038-B507-98C7ED6C1DB2}">
      <dgm:prSet phldrT="[Text]"/>
      <dgm:spPr/>
      <dgm:t>
        <a:bodyPr/>
        <a:lstStyle/>
        <a:p>
          <a:r>
            <a:rPr lang="en-US"/>
            <a:t>Mapping</a:t>
          </a:r>
        </a:p>
      </dgm:t>
    </dgm:pt>
    <dgm:pt modelId="{F0CE5864-A30E-48A9-B081-0C2C208C6A91}" type="parTrans" cxnId="{8C62FC39-D6BA-4DB0-AB57-006797E93478}">
      <dgm:prSet/>
      <dgm:spPr/>
      <dgm:t>
        <a:bodyPr/>
        <a:lstStyle/>
        <a:p>
          <a:endParaRPr lang="en-US"/>
        </a:p>
      </dgm:t>
    </dgm:pt>
    <dgm:pt modelId="{177343EE-C461-4AFD-ADFC-994BFB032168}" type="sibTrans" cxnId="{8C62FC39-D6BA-4DB0-AB57-006797E93478}">
      <dgm:prSet/>
      <dgm:spPr/>
      <dgm:t>
        <a:bodyPr/>
        <a:lstStyle/>
        <a:p>
          <a:endParaRPr lang="en-US"/>
        </a:p>
      </dgm:t>
    </dgm:pt>
    <dgm:pt modelId="{4637DA42-74CA-4845-9A5A-2F6BADEFE1B2}">
      <dgm:prSet phldrT="[Text]"/>
      <dgm:spPr/>
      <dgm:t>
        <a:bodyPr/>
        <a:lstStyle/>
        <a:p>
          <a:r>
            <a:rPr lang="en-US"/>
            <a:t>Informed RRT*</a:t>
          </a:r>
        </a:p>
      </dgm:t>
    </dgm:pt>
    <dgm:pt modelId="{D8B2C506-2BC2-4F3C-896E-A2608DFA6BBC}" type="parTrans" cxnId="{6216E57A-BFCD-43B5-8BC9-79E54CDFF17C}">
      <dgm:prSet/>
      <dgm:spPr/>
      <dgm:t>
        <a:bodyPr/>
        <a:lstStyle/>
        <a:p>
          <a:endParaRPr lang="en-US"/>
        </a:p>
      </dgm:t>
    </dgm:pt>
    <dgm:pt modelId="{15B3BD7B-6D0C-480E-ABB6-9D352870A2C5}" type="sibTrans" cxnId="{6216E57A-BFCD-43B5-8BC9-79E54CDFF17C}">
      <dgm:prSet/>
      <dgm:spPr/>
      <dgm:t>
        <a:bodyPr/>
        <a:lstStyle/>
        <a:p>
          <a:endParaRPr lang="en-US"/>
        </a:p>
      </dgm:t>
    </dgm:pt>
    <dgm:pt modelId="{01620EB0-680A-420F-A723-3E75673FB774}">
      <dgm:prSet phldrT="[Text]"/>
      <dgm:spPr/>
      <dgm:t>
        <a:bodyPr/>
        <a:lstStyle/>
        <a:p>
          <a:r>
            <a:rPr lang="en-US"/>
            <a:t>Change Detection</a:t>
          </a:r>
        </a:p>
      </dgm:t>
    </dgm:pt>
    <dgm:pt modelId="{CFE2B4C1-3D60-44C5-99B3-4D6051B4BA48}" type="parTrans" cxnId="{27A1714F-7CDA-4DF5-89CD-DF812E5A0362}">
      <dgm:prSet/>
      <dgm:spPr/>
      <dgm:t>
        <a:bodyPr/>
        <a:lstStyle/>
        <a:p>
          <a:endParaRPr lang="en-US"/>
        </a:p>
      </dgm:t>
    </dgm:pt>
    <dgm:pt modelId="{D2D31CBF-8EB9-4357-9985-091996B7D2C5}" type="sibTrans" cxnId="{27A1714F-7CDA-4DF5-89CD-DF812E5A0362}">
      <dgm:prSet/>
      <dgm:spPr/>
      <dgm:t>
        <a:bodyPr/>
        <a:lstStyle/>
        <a:p>
          <a:endParaRPr lang="en-US"/>
        </a:p>
      </dgm:t>
    </dgm:pt>
    <dgm:pt modelId="{5AB5CF82-F5C4-4B6B-9850-321C8BC9D083}">
      <dgm:prSet phldrT="[Text]"/>
      <dgm:spPr/>
      <dgm:t>
        <a:bodyPr/>
        <a:lstStyle/>
        <a:p>
          <a:r>
            <a:rPr lang="en-US"/>
            <a:t>Risk Scoring</a:t>
          </a:r>
        </a:p>
      </dgm:t>
    </dgm:pt>
    <dgm:pt modelId="{2B169641-11DF-4F50-993C-FBDB6133C59C}" type="parTrans" cxnId="{893AC477-1E5E-4920-86FF-7588672513BE}">
      <dgm:prSet/>
      <dgm:spPr/>
      <dgm:t>
        <a:bodyPr/>
        <a:lstStyle/>
        <a:p>
          <a:endParaRPr lang="en-US"/>
        </a:p>
      </dgm:t>
    </dgm:pt>
    <dgm:pt modelId="{858E24B9-0CB0-4BE6-9047-F057178B43F2}" type="sibTrans" cxnId="{893AC477-1E5E-4920-86FF-7588672513BE}">
      <dgm:prSet/>
      <dgm:spPr/>
      <dgm:t>
        <a:bodyPr/>
        <a:lstStyle/>
        <a:p>
          <a:endParaRPr lang="en-US"/>
        </a:p>
      </dgm:t>
    </dgm:pt>
    <dgm:pt modelId="{A48D814F-F6D2-4EBB-AA92-4E4678445978}" type="pres">
      <dgm:prSet presAssocID="{50A7698A-1747-421F-BF2E-E344B688BC06}" presName="Name0" presStyleCnt="0">
        <dgm:presLayoutVars>
          <dgm:chMax val="11"/>
          <dgm:chPref val="11"/>
          <dgm:dir/>
          <dgm:resizeHandles/>
        </dgm:presLayoutVars>
      </dgm:prSet>
      <dgm:spPr/>
    </dgm:pt>
    <dgm:pt modelId="{81903E5F-6504-45ED-BA22-86FEC3615E31}" type="pres">
      <dgm:prSet presAssocID="{5AB5CF82-F5C4-4B6B-9850-321C8BC9D083}" presName="Accent4" presStyleCnt="0"/>
      <dgm:spPr/>
    </dgm:pt>
    <dgm:pt modelId="{757944B7-BBE7-4CC0-BB43-F76C2A5845BE}" type="pres">
      <dgm:prSet presAssocID="{5AB5CF82-F5C4-4B6B-9850-321C8BC9D083}" presName="Accent" presStyleLbl="node1" presStyleIdx="0" presStyleCnt="4"/>
      <dgm:spPr/>
    </dgm:pt>
    <dgm:pt modelId="{372883E7-9356-4AC9-A839-720B3A5B9861}" type="pres">
      <dgm:prSet presAssocID="{5AB5CF82-F5C4-4B6B-9850-321C8BC9D083}" presName="ParentBackground4" presStyleCnt="0"/>
      <dgm:spPr/>
    </dgm:pt>
    <dgm:pt modelId="{DD78C7F8-14A1-41FF-9E61-B6E092413EEC}" type="pres">
      <dgm:prSet presAssocID="{5AB5CF82-F5C4-4B6B-9850-321C8BC9D083}" presName="ParentBackground" presStyleLbl="fgAcc1" presStyleIdx="0" presStyleCnt="4"/>
      <dgm:spPr/>
    </dgm:pt>
    <dgm:pt modelId="{E19B9062-C202-4A47-89E4-A64C36247695}" type="pres">
      <dgm:prSet presAssocID="{5AB5CF82-F5C4-4B6B-9850-321C8BC9D083}" presName="Parent4" presStyleLbl="revTx" presStyleIdx="0" presStyleCnt="0">
        <dgm:presLayoutVars>
          <dgm:chMax val="1"/>
          <dgm:chPref val="1"/>
          <dgm:bulletEnabled val="1"/>
        </dgm:presLayoutVars>
      </dgm:prSet>
      <dgm:spPr/>
    </dgm:pt>
    <dgm:pt modelId="{4BE482E8-9B1D-456B-92C0-60857ECCF33E}" type="pres">
      <dgm:prSet presAssocID="{01620EB0-680A-420F-A723-3E75673FB774}" presName="Accent3" presStyleCnt="0"/>
      <dgm:spPr/>
    </dgm:pt>
    <dgm:pt modelId="{A64A1DE1-22AF-4792-BB4D-3B633A810353}" type="pres">
      <dgm:prSet presAssocID="{01620EB0-680A-420F-A723-3E75673FB774}" presName="Accent" presStyleLbl="node1" presStyleIdx="1" presStyleCnt="4"/>
      <dgm:spPr/>
    </dgm:pt>
    <dgm:pt modelId="{2BDEC536-CA51-4D7B-8315-99351510B4B1}" type="pres">
      <dgm:prSet presAssocID="{01620EB0-680A-420F-A723-3E75673FB774}" presName="ParentBackground3" presStyleCnt="0"/>
      <dgm:spPr/>
    </dgm:pt>
    <dgm:pt modelId="{B061EC54-CBC7-4858-86EF-340D38CE3DBA}" type="pres">
      <dgm:prSet presAssocID="{01620EB0-680A-420F-A723-3E75673FB774}" presName="ParentBackground" presStyleLbl="fgAcc1" presStyleIdx="1" presStyleCnt="4"/>
      <dgm:spPr/>
    </dgm:pt>
    <dgm:pt modelId="{ADFA08B1-3F58-4DBC-9AD2-E99D0519A046}" type="pres">
      <dgm:prSet presAssocID="{01620EB0-680A-420F-A723-3E75673FB774}" presName="Parent3" presStyleLbl="revTx" presStyleIdx="0" presStyleCnt="0">
        <dgm:presLayoutVars>
          <dgm:chMax val="1"/>
          <dgm:chPref val="1"/>
          <dgm:bulletEnabled val="1"/>
        </dgm:presLayoutVars>
      </dgm:prSet>
      <dgm:spPr/>
    </dgm:pt>
    <dgm:pt modelId="{E249A7BE-7383-4881-9B1F-155144CB5906}" type="pres">
      <dgm:prSet presAssocID="{4637DA42-74CA-4845-9A5A-2F6BADEFE1B2}" presName="Accent2" presStyleCnt="0"/>
      <dgm:spPr/>
    </dgm:pt>
    <dgm:pt modelId="{02204239-F19E-4175-A6D7-2738668603DA}" type="pres">
      <dgm:prSet presAssocID="{4637DA42-74CA-4845-9A5A-2F6BADEFE1B2}" presName="Accent" presStyleLbl="node1" presStyleIdx="2" presStyleCnt="4"/>
      <dgm:spPr/>
    </dgm:pt>
    <dgm:pt modelId="{4A213EC4-C6F2-41BC-9ADE-AE5FC7844F29}" type="pres">
      <dgm:prSet presAssocID="{4637DA42-74CA-4845-9A5A-2F6BADEFE1B2}" presName="ParentBackground2" presStyleCnt="0"/>
      <dgm:spPr/>
    </dgm:pt>
    <dgm:pt modelId="{DDAFF2E4-EE9F-4F3F-BBFD-E5AE34464DCA}" type="pres">
      <dgm:prSet presAssocID="{4637DA42-74CA-4845-9A5A-2F6BADEFE1B2}" presName="ParentBackground" presStyleLbl="fgAcc1" presStyleIdx="2" presStyleCnt="4"/>
      <dgm:spPr/>
    </dgm:pt>
    <dgm:pt modelId="{3C28CF04-8A98-40DD-A644-41DE4F3BD07A}" type="pres">
      <dgm:prSet presAssocID="{4637DA42-74CA-4845-9A5A-2F6BADEFE1B2}" presName="Parent2" presStyleLbl="revTx" presStyleIdx="0" presStyleCnt="0">
        <dgm:presLayoutVars>
          <dgm:chMax val="1"/>
          <dgm:chPref val="1"/>
          <dgm:bulletEnabled val="1"/>
        </dgm:presLayoutVars>
      </dgm:prSet>
      <dgm:spPr/>
    </dgm:pt>
    <dgm:pt modelId="{DC22318B-7466-4FA9-8548-9629FDE0EFEC}" type="pres">
      <dgm:prSet presAssocID="{6D5A8E18-D36C-4038-B507-98C7ED6C1DB2}" presName="Accent1" presStyleCnt="0"/>
      <dgm:spPr/>
    </dgm:pt>
    <dgm:pt modelId="{C2E4EEBF-9634-4DD0-B602-299C801245E6}" type="pres">
      <dgm:prSet presAssocID="{6D5A8E18-D36C-4038-B507-98C7ED6C1DB2}" presName="Accent" presStyleLbl="node1" presStyleIdx="3" presStyleCnt="4"/>
      <dgm:spPr/>
    </dgm:pt>
    <dgm:pt modelId="{D2B6E68E-21CB-4C05-8A0E-FA4BEB6FD719}" type="pres">
      <dgm:prSet presAssocID="{6D5A8E18-D36C-4038-B507-98C7ED6C1DB2}" presName="ParentBackground1" presStyleCnt="0"/>
      <dgm:spPr/>
    </dgm:pt>
    <dgm:pt modelId="{F4341C6F-1EC9-4C70-BF7F-56F8D8F278A7}" type="pres">
      <dgm:prSet presAssocID="{6D5A8E18-D36C-4038-B507-98C7ED6C1DB2}" presName="ParentBackground" presStyleLbl="fgAcc1" presStyleIdx="3" presStyleCnt="4"/>
      <dgm:spPr/>
    </dgm:pt>
    <dgm:pt modelId="{9225C7AF-4BF1-4F2B-878B-5197BCF3B370}" type="pres">
      <dgm:prSet presAssocID="{6D5A8E18-D36C-4038-B507-98C7ED6C1DB2}" presName="Parent1" presStyleLbl="revTx" presStyleIdx="0" presStyleCnt="0">
        <dgm:presLayoutVars>
          <dgm:chMax val="1"/>
          <dgm:chPref val="1"/>
          <dgm:bulletEnabled val="1"/>
        </dgm:presLayoutVars>
      </dgm:prSet>
      <dgm:spPr/>
    </dgm:pt>
  </dgm:ptLst>
  <dgm:cxnLst>
    <dgm:cxn modelId="{F914FD01-24D9-4563-9DC2-C476C41A3F81}" type="presOf" srcId="{6D5A8E18-D36C-4038-B507-98C7ED6C1DB2}" destId="{F4341C6F-1EC9-4C70-BF7F-56F8D8F278A7}" srcOrd="0" destOrd="0" presId="urn:microsoft.com/office/officeart/2011/layout/CircleProcess"/>
    <dgm:cxn modelId="{E355251C-EE02-4B1F-A221-9351ECD63E32}" type="presOf" srcId="{5AB5CF82-F5C4-4B6B-9850-321C8BC9D083}" destId="{E19B9062-C202-4A47-89E4-A64C36247695}" srcOrd="1" destOrd="0" presId="urn:microsoft.com/office/officeart/2011/layout/CircleProcess"/>
    <dgm:cxn modelId="{FA2CFF32-D04F-4A93-B361-56DD95CCB0CB}" type="presOf" srcId="{6D5A8E18-D36C-4038-B507-98C7ED6C1DB2}" destId="{9225C7AF-4BF1-4F2B-878B-5197BCF3B370}" srcOrd="1" destOrd="0" presId="urn:microsoft.com/office/officeart/2011/layout/CircleProcess"/>
    <dgm:cxn modelId="{8C62FC39-D6BA-4DB0-AB57-006797E93478}" srcId="{50A7698A-1747-421F-BF2E-E344B688BC06}" destId="{6D5A8E18-D36C-4038-B507-98C7ED6C1DB2}" srcOrd="0" destOrd="0" parTransId="{F0CE5864-A30E-48A9-B081-0C2C208C6A91}" sibTransId="{177343EE-C461-4AFD-ADFC-994BFB032168}"/>
    <dgm:cxn modelId="{27A1714F-7CDA-4DF5-89CD-DF812E5A0362}" srcId="{50A7698A-1747-421F-BF2E-E344B688BC06}" destId="{01620EB0-680A-420F-A723-3E75673FB774}" srcOrd="2" destOrd="0" parTransId="{CFE2B4C1-3D60-44C5-99B3-4D6051B4BA48}" sibTransId="{D2D31CBF-8EB9-4357-9985-091996B7D2C5}"/>
    <dgm:cxn modelId="{586B8155-08C1-432C-B914-3EAADB9D5CBE}" type="presOf" srcId="{5AB5CF82-F5C4-4B6B-9850-321C8BC9D083}" destId="{DD78C7F8-14A1-41FF-9E61-B6E092413EEC}" srcOrd="0" destOrd="0" presId="urn:microsoft.com/office/officeart/2011/layout/CircleProcess"/>
    <dgm:cxn modelId="{893AC477-1E5E-4920-86FF-7588672513BE}" srcId="{50A7698A-1747-421F-BF2E-E344B688BC06}" destId="{5AB5CF82-F5C4-4B6B-9850-321C8BC9D083}" srcOrd="3" destOrd="0" parTransId="{2B169641-11DF-4F50-993C-FBDB6133C59C}" sibTransId="{858E24B9-0CB0-4BE6-9047-F057178B43F2}"/>
    <dgm:cxn modelId="{6216E57A-BFCD-43B5-8BC9-79E54CDFF17C}" srcId="{50A7698A-1747-421F-BF2E-E344B688BC06}" destId="{4637DA42-74CA-4845-9A5A-2F6BADEFE1B2}" srcOrd="1" destOrd="0" parTransId="{D8B2C506-2BC2-4F3C-896E-A2608DFA6BBC}" sibTransId="{15B3BD7B-6D0C-480E-ABB6-9D352870A2C5}"/>
    <dgm:cxn modelId="{F3AAC67F-5A7C-48CB-A810-DAEEF77BB620}" type="presOf" srcId="{01620EB0-680A-420F-A723-3E75673FB774}" destId="{B061EC54-CBC7-4858-86EF-340D38CE3DBA}" srcOrd="0" destOrd="0" presId="urn:microsoft.com/office/officeart/2011/layout/CircleProcess"/>
    <dgm:cxn modelId="{3BD5AEBD-C379-476A-8885-7D3D4DABCE1B}" type="presOf" srcId="{01620EB0-680A-420F-A723-3E75673FB774}" destId="{ADFA08B1-3F58-4DBC-9AD2-E99D0519A046}" srcOrd="1" destOrd="0" presId="urn:microsoft.com/office/officeart/2011/layout/CircleProcess"/>
    <dgm:cxn modelId="{79CD76E1-B68E-4C81-A1BD-44A9F0625570}" type="presOf" srcId="{4637DA42-74CA-4845-9A5A-2F6BADEFE1B2}" destId="{3C28CF04-8A98-40DD-A644-41DE4F3BD07A}" srcOrd="1" destOrd="0" presId="urn:microsoft.com/office/officeart/2011/layout/CircleProcess"/>
    <dgm:cxn modelId="{A2D803E9-5F35-4826-8800-A990B7F16D00}" type="presOf" srcId="{4637DA42-74CA-4845-9A5A-2F6BADEFE1B2}" destId="{DDAFF2E4-EE9F-4F3F-BBFD-E5AE34464DCA}" srcOrd="0" destOrd="0" presId="urn:microsoft.com/office/officeart/2011/layout/CircleProcess"/>
    <dgm:cxn modelId="{A06E43ED-D1A4-4AAA-94FD-11446DB3D635}" type="presOf" srcId="{50A7698A-1747-421F-BF2E-E344B688BC06}" destId="{A48D814F-F6D2-4EBB-AA92-4E4678445978}" srcOrd="0" destOrd="0" presId="urn:microsoft.com/office/officeart/2011/layout/CircleProcess"/>
    <dgm:cxn modelId="{36B7882A-1CCA-4740-B722-880273DE210F}" type="presParOf" srcId="{A48D814F-F6D2-4EBB-AA92-4E4678445978}" destId="{81903E5F-6504-45ED-BA22-86FEC3615E31}" srcOrd="0" destOrd="0" presId="urn:microsoft.com/office/officeart/2011/layout/CircleProcess"/>
    <dgm:cxn modelId="{AD284321-E1F8-41EE-AB60-A6535BA2CD17}" type="presParOf" srcId="{81903E5F-6504-45ED-BA22-86FEC3615E31}" destId="{757944B7-BBE7-4CC0-BB43-F76C2A5845BE}" srcOrd="0" destOrd="0" presId="urn:microsoft.com/office/officeart/2011/layout/CircleProcess"/>
    <dgm:cxn modelId="{375987E4-827C-498D-B78F-500F528FD81F}" type="presParOf" srcId="{A48D814F-F6D2-4EBB-AA92-4E4678445978}" destId="{372883E7-9356-4AC9-A839-720B3A5B9861}" srcOrd="1" destOrd="0" presId="urn:microsoft.com/office/officeart/2011/layout/CircleProcess"/>
    <dgm:cxn modelId="{C444043D-0CB6-4F6F-B9ED-D947AB85F52C}" type="presParOf" srcId="{372883E7-9356-4AC9-A839-720B3A5B9861}" destId="{DD78C7F8-14A1-41FF-9E61-B6E092413EEC}" srcOrd="0" destOrd="0" presId="urn:microsoft.com/office/officeart/2011/layout/CircleProcess"/>
    <dgm:cxn modelId="{3E4E0D4C-8445-4A23-AD1C-5CCA945DDB3D}" type="presParOf" srcId="{A48D814F-F6D2-4EBB-AA92-4E4678445978}" destId="{E19B9062-C202-4A47-89E4-A64C36247695}" srcOrd="2" destOrd="0" presId="urn:microsoft.com/office/officeart/2011/layout/CircleProcess"/>
    <dgm:cxn modelId="{6BBB6AD4-E0CB-4827-8280-2602A7A31D10}" type="presParOf" srcId="{A48D814F-F6D2-4EBB-AA92-4E4678445978}" destId="{4BE482E8-9B1D-456B-92C0-60857ECCF33E}" srcOrd="3" destOrd="0" presId="urn:microsoft.com/office/officeart/2011/layout/CircleProcess"/>
    <dgm:cxn modelId="{71EB6EB9-E1EA-4459-9003-01FE733CD14A}" type="presParOf" srcId="{4BE482E8-9B1D-456B-92C0-60857ECCF33E}" destId="{A64A1DE1-22AF-4792-BB4D-3B633A810353}" srcOrd="0" destOrd="0" presId="urn:microsoft.com/office/officeart/2011/layout/CircleProcess"/>
    <dgm:cxn modelId="{549FE2FA-013F-4892-8657-A39AAF6C0C89}" type="presParOf" srcId="{A48D814F-F6D2-4EBB-AA92-4E4678445978}" destId="{2BDEC536-CA51-4D7B-8315-99351510B4B1}" srcOrd="4" destOrd="0" presId="urn:microsoft.com/office/officeart/2011/layout/CircleProcess"/>
    <dgm:cxn modelId="{AAA9DA7A-D25F-4CFB-A7E5-CA4F56EB5EAA}" type="presParOf" srcId="{2BDEC536-CA51-4D7B-8315-99351510B4B1}" destId="{B061EC54-CBC7-4858-86EF-340D38CE3DBA}" srcOrd="0" destOrd="0" presId="urn:microsoft.com/office/officeart/2011/layout/CircleProcess"/>
    <dgm:cxn modelId="{4390EF5E-D7EC-4F11-8692-4869F332347C}" type="presParOf" srcId="{A48D814F-F6D2-4EBB-AA92-4E4678445978}" destId="{ADFA08B1-3F58-4DBC-9AD2-E99D0519A046}" srcOrd="5" destOrd="0" presId="urn:microsoft.com/office/officeart/2011/layout/CircleProcess"/>
    <dgm:cxn modelId="{A520018F-1060-47C1-BAF7-7FCC0A2DD0AA}" type="presParOf" srcId="{A48D814F-F6D2-4EBB-AA92-4E4678445978}" destId="{E249A7BE-7383-4881-9B1F-155144CB5906}" srcOrd="6" destOrd="0" presId="urn:microsoft.com/office/officeart/2011/layout/CircleProcess"/>
    <dgm:cxn modelId="{46BD4892-4DCB-4C3E-8C33-EB8F3B69F45D}" type="presParOf" srcId="{E249A7BE-7383-4881-9B1F-155144CB5906}" destId="{02204239-F19E-4175-A6D7-2738668603DA}" srcOrd="0" destOrd="0" presId="urn:microsoft.com/office/officeart/2011/layout/CircleProcess"/>
    <dgm:cxn modelId="{2E6B2236-192E-494E-AA46-F986FB855E2E}" type="presParOf" srcId="{A48D814F-F6D2-4EBB-AA92-4E4678445978}" destId="{4A213EC4-C6F2-41BC-9ADE-AE5FC7844F29}" srcOrd="7" destOrd="0" presId="urn:microsoft.com/office/officeart/2011/layout/CircleProcess"/>
    <dgm:cxn modelId="{26465936-CBF2-4524-906C-20D4A6A3B7FE}" type="presParOf" srcId="{4A213EC4-C6F2-41BC-9ADE-AE5FC7844F29}" destId="{DDAFF2E4-EE9F-4F3F-BBFD-E5AE34464DCA}" srcOrd="0" destOrd="0" presId="urn:microsoft.com/office/officeart/2011/layout/CircleProcess"/>
    <dgm:cxn modelId="{3E005618-AAEB-4F0C-B14C-B328C9A84797}" type="presParOf" srcId="{A48D814F-F6D2-4EBB-AA92-4E4678445978}" destId="{3C28CF04-8A98-40DD-A644-41DE4F3BD07A}" srcOrd="8" destOrd="0" presId="urn:microsoft.com/office/officeart/2011/layout/CircleProcess"/>
    <dgm:cxn modelId="{335D31FB-F0EC-4DDD-8424-E6B315D04686}" type="presParOf" srcId="{A48D814F-F6D2-4EBB-AA92-4E4678445978}" destId="{DC22318B-7466-4FA9-8548-9629FDE0EFEC}" srcOrd="9" destOrd="0" presId="urn:microsoft.com/office/officeart/2011/layout/CircleProcess"/>
    <dgm:cxn modelId="{7BF86474-19FF-4F13-9956-69B7EA9733C0}" type="presParOf" srcId="{DC22318B-7466-4FA9-8548-9629FDE0EFEC}" destId="{C2E4EEBF-9634-4DD0-B602-299C801245E6}" srcOrd="0" destOrd="0" presId="urn:microsoft.com/office/officeart/2011/layout/CircleProcess"/>
    <dgm:cxn modelId="{5041222A-756E-4431-8DC3-993F093F8DDB}" type="presParOf" srcId="{A48D814F-F6D2-4EBB-AA92-4E4678445978}" destId="{D2B6E68E-21CB-4C05-8A0E-FA4BEB6FD719}" srcOrd="10" destOrd="0" presId="urn:microsoft.com/office/officeart/2011/layout/CircleProcess"/>
    <dgm:cxn modelId="{CCF9CB15-B80F-4427-AC98-305BA2F70D74}" type="presParOf" srcId="{D2B6E68E-21CB-4C05-8A0E-FA4BEB6FD719}" destId="{F4341C6F-1EC9-4C70-BF7F-56F8D8F278A7}" srcOrd="0" destOrd="0" presId="urn:microsoft.com/office/officeart/2011/layout/CircleProcess"/>
    <dgm:cxn modelId="{DE0A7730-8624-4A5D-A745-01AB2BFE4A78}" type="presParOf" srcId="{A48D814F-F6D2-4EBB-AA92-4E4678445978}" destId="{9225C7AF-4BF1-4F2B-878B-5197BCF3B370}"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A11F09-DFA3-4F24-BBFD-821536AFAB6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61BA5CD-6C1D-4826-AA7E-0393BE939FCC}">
      <dgm:prSet phldrT="[Text]"/>
      <dgm:spPr/>
      <dgm:t>
        <a:bodyPr/>
        <a:lstStyle/>
        <a:p>
          <a:r>
            <a:rPr lang="en-US"/>
            <a:t>Navigation</a:t>
          </a:r>
        </a:p>
      </dgm:t>
    </dgm:pt>
    <dgm:pt modelId="{89569FFA-0949-4D0C-9EE8-4790817C6D8A}" type="parTrans" cxnId="{EDC9D62E-42E5-4932-A4D7-1F076E3A9D16}">
      <dgm:prSet/>
      <dgm:spPr/>
      <dgm:t>
        <a:bodyPr/>
        <a:lstStyle/>
        <a:p>
          <a:endParaRPr lang="en-US"/>
        </a:p>
      </dgm:t>
    </dgm:pt>
    <dgm:pt modelId="{AF8BED30-A501-41D1-A152-F7066A9850AD}" type="sibTrans" cxnId="{EDC9D62E-42E5-4932-A4D7-1F076E3A9D16}">
      <dgm:prSet/>
      <dgm:spPr/>
      <dgm:t>
        <a:bodyPr/>
        <a:lstStyle/>
        <a:p>
          <a:endParaRPr lang="en-US"/>
        </a:p>
      </dgm:t>
    </dgm:pt>
    <dgm:pt modelId="{06FC51CD-B2C6-4423-B67E-15E2D8B36F01}">
      <dgm:prSet phldrT="[Text]"/>
      <dgm:spPr/>
      <dgm:t>
        <a:bodyPr/>
        <a:lstStyle/>
        <a:p>
          <a:r>
            <a:rPr lang="en-US"/>
            <a:t>Update goal</a:t>
          </a:r>
        </a:p>
      </dgm:t>
    </dgm:pt>
    <dgm:pt modelId="{508C24FF-4F20-46A5-9E88-9A444BC05396}" type="parTrans" cxnId="{9C19BCC5-AB4F-4022-9352-E8AF9D94316C}">
      <dgm:prSet/>
      <dgm:spPr/>
      <dgm:t>
        <a:bodyPr/>
        <a:lstStyle/>
        <a:p>
          <a:endParaRPr lang="en-US"/>
        </a:p>
      </dgm:t>
    </dgm:pt>
    <dgm:pt modelId="{4B1162E6-A633-4109-A8DA-1EC77AC817FC}" type="sibTrans" cxnId="{9C19BCC5-AB4F-4022-9352-E8AF9D94316C}">
      <dgm:prSet/>
      <dgm:spPr/>
      <dgm:t>
        <a:bodyPr/>
        <a:lstStyle/>
        <a:p>
          <a:endParaRPr lang="en-US"/>
        </a:p>
      </dgm:t>
    </dgm:pt>
    <dgm:pt modelId="{6E4724E9-F482-4E77-969E-E54D5AD0ABD0}">
      <dgm:prSet phldrT="[Text]"/>
      <dgm:spPr/>
      <dgm:t>
        <a:bodyPr/>
        <a:lstStyle/>
        <a:p>
          <a:r>
            <a:rPr lang="en-US"/>
            <a:t>2D Slam Gmapping</a:t>
          </a:r>
        </a:p>
      </dgm:t>
    </dgm:pt>
    <dgm:pt modelId="{F10388EE-26E0-4B2C-A424-EE6624006426}" type="parTrans" cxnId="{6B0F37F2-4DBC-47BB-8623-9E00EFD3530B}">
      <dgm:prSet/>
      <dgm:spPr/>
      <dgm:t>
        <a:bodyPr/>
        <a:lstStyle/>
        <a:p>
          <a:endParaRPr lang="en-US"/>
        </a:p>
      </dgm:t>
    </dgm:pt>
    <dgm:pt modelId="{70DD43A9-52FF-4036-A908-33C67AE1011D}" type="sibTrans" cxnId="{6B0F37F2-4DBC-47BB-8623-9E00EFD3530B}">
      <dgm:prSet/>
      <dgm:spPr/>
      <dgm:t>
        <a:bodyPr/>
        <a:lstStyle/>
        <a:p>
          <a:endParaRPr lang="en-US"/>
        </a:p>
      </dgm:t>
    </dgm:pt>
    <dgm:pt modelId="{6D7D894A-0913-408F-A811-6A9641CDE0AD}" type="pres">
      <dgm:prSet presAssocID="{42A11F09-DFA3-4F24-BBFD-821536AFAB6D}" presName="cycle" presStyleCnt="0">
        <dgm:presLayoutVars>
          <dgm:dir/>
          <dgm:resizeHandles val="exact"/>
        </dgm:presLayoutVars>
      </dgm:prSet>
      <dgm:spPr/>
    </dgm:pt>
    <dgm:pt modelId="{26682C5C-5313-44FA-B72F-66BD8EB7623F}" type="pres">
      <dgm:prSet presAssocID="{161BA5CD-6C1D-4826-AA7E-0393BE939FCC}" presName="node" presStyleLbl="node1" presStyleIdx="0" presStyleCnt="3">
        <dgm:presLayoutVars>
          <dgm:bulletEnabled val="1"/>
        </dgm:presLayoutVars>
      </dgm:prSet>
      <dgm:spPr/>
    </dgm:pt>
    <dgm:pt modelId="{F2A295FF-7458-462B-8479-769127ECA456}" type="pres">
      <dgm:prSet presAssocID="{AF8BED30-A501-41D1-A152-F7066A9850AD}" presName="sibTrans" presStyleLbl="sibTrans2D1" presStyleIdx="0" presStyleCnt="3"/>
      <dgm:spPr/>
    </dgm:pt>
    <dgm:pt modelId="{8DA37FAD-51C7-4A99-B7A5-0FFD5C27BF63}" type="pres">
      <dgm:prSet presAssocID="{AF8BED30-A501-41D1-A152-F7066A9850AD}" presName="connectorText" presStyleLbl="sibTrans2D1" presStyleIdx="0" presStyleCnt="3"/>
      <dgm:spPr/>
    </dgm:pt>
    <dgm:pt modelId="{4A6459F9-1372-42FE-B98C-3CD11CFB1055}" type="pres">
      <dgm:prSet presAssocID="{6E4724E9-F482-4E77-969E-E54D5AD0ABD0}" presName="node" presStyleLbl="node1" presStyleIdx="1" presStyleCnt="3">
        <dgm:presLayoutVars>
          <dgm:bulletEnabled val="1"/>
        </dgm:presLayoutVars>
      </dgm:prSet>
      <dgm:spPr/>
    </dgm:pt>
    <dgm:pt modelId="{BB4E4E61-6477-4AD6-AAA2-FCBBE6789C54}" type="pres">
      <dgm:prSet presAssocID="{70DD43A9-52FF-4036-A908-33C67AE1011D}" presName="sibTrans" presStyleLbl="sibTrans2D1" presStyleIdx="1" presStyleCnt="3"/>
      <dgm:spPr/>
    </dgm:pt>
    <dgm:pt modelId="{81F52E23-341F-4EED-8237-34D107DA54B9}" type="pres">
      <dgm:prSet presAssocID="{70DD43A9-52FF-4036-A908-33C67AE1011D}" presName="connectorText" presStyleLbl="sibTrans2D1" presStyleIdx="1" presStyleCnt="3"/>
      <dgm:spPr/>
    </dgm:pt>
    <dgm:pt modelId="{CE391089-6670-4A1B-8D16-32838B7F9F5E}" type="pres">
      <dgm:prSet presAssocID="{06FC51CD-B2C6-4423-B67E-15E2D8B36F01}" presName="node" presStyleLbl="node1" presStyleIdx="2" presStyleCnt="3">
        <dgm:presLayoutVars>
          <dgm:bulletEnabled val="1"/>
        </dgm:presLayoutVars>
      </dgm:prSet>
      <dgm:spPr/>
    </dgm:pt>
    <dgm:pt modelId="{DB414449-947E-4F39-8E4E-993090E2C0F6}" type="pres">
      <dgm:prSet presAssocID="{4B1162E6-A633-4109-A8DA-1EC77AC817FC}" presName="sibTrans" presStyleLbl="sibTrans2D1" presStyleIdx="2" presStyleCnt="3"/>
      <dgm:spPr/>
    </dgm:pt>
    <dgm:pt modelId="{A8FC2775-7AA2-4159-AFB8-D94470CC0275}" type="pres">
      <dgm:prSet presAssocID="{4B1162E6-A633-4109-A8DA-1EC77AC817FC}" presName="connectorText" presStyleLbl="sibTrans2D1" presStyleIdx="2" presStyleCnt="3"/>
      <dgm:spPr/>
    </dgm:pt>
  </dgm:ptLst>
  <dgm:cxnLst>
    <dgm:cxn modelId="{4181162B-97C5-4B88-B507-A52A46B88C7A}" type="presOf" srcId="{42A11F09-DFA3-4F24-BBFD-821536AFAB6D}" destId="{6D7D894A-0913-408F-A811-6A9641CDE0AD}" srcOrd="0" destOrd="0" presId="urn:microsoft.com/office/officeart/2005/8/layout/cycle2"/>
    <dgm:cxn modelId="{EDC9D62E-42E5-4932-A4D7-1F076E3A9D16}" srcId="{42A11F09-DFA3-4F24-BBFD-821536AFAB6D}" destId="{161BA5CD-6C1D-4826-AA7E-0393BE939FCC}" srcOrd="0" destOrd="0" parTransId="{89569FFA-0949-4D0C-9EE8-4790817C6D8A}" sibTransId="{AF8BED30-A501-41D1-A152-F7066A9850AD}"/>
    <dgm:cxn modelId="{4BDF3451-8DA4-47D0-9197-8BC1BBED8BE6}" type="presOf" srcId="{06FC51CD-B2C6-4423-B67E-15E2D8B36F01}" destId="{CE391089-6670-4A1B-8D16-32838B7F9F5E}" srcOrd="0" destOrd="0" presId="urn:microsoft.com/office/officeart/2005/8/layout/cycle2"/>
    <dgm:cxn modelId="{10FE2856-A09E-4902-BE77-CF3DF2D6673E}" type="presOf" srcId="{70DD43A9-52FF-4036-A908-33C67AE1011D}" destId="{81F52E23-341F-4EED-8237-34D107DA54B9}" srcOrd="1" destOrd="0" presId="urn:microsoft.com/office/officeart/2005/8/layout/cycle2"/>
    <dgm:cxn modelId="{7E9DF47A-52CC-4ED2-9212-388EDA6692B7}" type="presOf" srcId="{4B1162E6-A633-4109-A8DA-1EC77AC817FC}" destId="{DB414449-947E-4F39-8E4E-993090E2C0F6}" srcOrd="0" destOrd="0" presId="urn:microsoft.com/office/officeart/2005/8/layout/cycle2"/>
    <dgm:cxn modelId="{82180B7E-6BEF-41A3-BD32-D374A74DC193}" type="presOf" srcId="{161BA5CD-6C1D-4826-AA7E-0393BE939FCC}" destId="{26682C5C-5313-44FA-B72F-66BD8EB7623F}" srcOrd="0" destOrd="0" presId="urn:microsoft.com/office/officeart/2005/8/layout/cycle2"/>
    <dgm:cxn modelId="{54FB158F-CBA1-4273-9F8E-08432BC03136}" type="presOf" srcId="{AF8BED30-A501-41D1-A152-F7066A9850AD}" destId="{8DA37FAD-51C7-4A99-B7A5-0FFD5C27BF63}" srcOrd="1" destOrd="0" presId="urn:microsoft.com/office/officeart/2005/8/layout/cycle2"/>
    <dgm:cxn modelId="{E676E7AD-900A-4716-9B3C-6FC7E083C969}" type="presOf" srcId="{6E4724E9-F482-4E77-969E-E54D5AD0ABD0}" destId="{4A6459F9-1372-42FE-B98C-3CD11CFB1055}" srcOrd="0" destOrd="0" presId="urn:microsoft.com/office/officeart/2005/8/layout/cycle2"/>
    <dgm:cxn modelId="{3F2673BD-C7A7-4D20-8577-61850948C16D}" type="presOf" srcId="{70DD43A9-52FF-4036-A908-33C67AE1011D}" destId="{BB4E4E61-6477-4AD6-AAA2-FCBBE6789C54}" srcOrd="0" destOrd="0" presId="urn:microsoft.com/office/officeart/2005/8/layout/cycle2"/>
    <dgm:cxn modelId="{9C19BCC5-AB4F-4022-9352-E8AF9D94316C}" srcId="{42A11F09-DFA3-4F24-BBFD-821536AFAB6D}" destId="{06FC51CD-B2C6-4423-B67E-15E2D8B36F01}" srcOrd="2" destOrd="0" parTransId="{508C24FF-4F20-46A5-9E88-9A444BC05396}" sibTransId="{4B1162E6-A633-4109-A8DA-1EC77AC817FC}"/>
    <dgm:cxn modelId="{6F16D9ED-7876-4400-85BB-53BD0BCA66DE}" type="presOf" srcId="{AF8BED30-A501-41D1-A152-F7066A9850AD}" destId="{F2A295FF-7458-462B-8479-769127ECA456}" srcOrd="0" destOrd="0" presId="urn:microsoft.com/office/officeart/2005/8/layout/cycle2"/>
    <dgm:cxn modelId="{6B0F37F2-4DBC-47BB-8623-9E00EFD3530B}" srcId="{42A11F09-DFA3-4F24-BBFD-821536AFAB6D}" destId="{6E4724E9-F482-4E77-969E-E54D5AD0ABD0}" srcOrd="1" destOrd="0" parTransId="{F10388EE-26E0-4B2C-A424-EE6624006426}" sibTransId="{70DD43A9-52FF-4036-A908-33C67AE1011D}"/>
    <dgm:cxn modelId="{FC088CFE-7490-4759-B592-F52D3F52EE95}" type="presOf" srcId="{4B1162E6-A633-4109-A8DA-1EC77AC817FC}" destId="{A8FC2775-7AA2-4159-AFB8-D94470CC0275}" srcOrd="1" destOrd="0" presId="urn:microsoft.com/office/officeart/2005/8/layout/cycle2"/>
    <dgm:cxn modelId="{16580A25-8B8C-4D8D-896A-9B2EBB29C287}" type="presParOf" srcId="{6D7D894A-0913-408F-A811-6A9641CDE0AD}" destId="{26682C5C-5313-44FA-B72F-66BD8EB7623F}" srcOrd="0" destOrd="0" presId="urn:microsoft.com/office/officeart/2005/8/layout/cycle2"/>
    <dgm:cxn modelId="{388324FB-6B09-48EB-8B03-A8DC89D30EC8}" type="presParOf" srcId="{6D7D894A-0913-408F-A811-6A9641CDE0AD}" destId="{F2A295FF-7458-462B-8479-769127ECA456}" srcOrd="1" destOrd="0" presId="urn:microsoft.com/office/officeart/2005/8/layout/cycle2"/>
    <dgm:cxn modelId="{BD09C2DD-ACFB-47A1-B656-4708A11D343B}" type="presParOf" srcId="{F2A295FF-7458-462B-8479-769127ECA456}" destId="{8DA37FAD-51C7-4A99-B7A5-0FFD5C27BF63}" srcOrd="0" destOrd="0" presId="urn:microsoft.com/office/officeart/2005/8/layout/cycle2"/>
    <dgm:cxn modelId="{369EDDAC-0513-44B1-8D14-4447B0FB4652}" type="presParOf" srcId="{6D7D894A-0913-408F-A811-6A9641CDE0AD}" destId="{4A6459F9-1372-42FE-B98C-3CD11CFB1055}" srcOrd="2" destOrd="0" presId="urn:microsoft.com/office/officeart/2005/8/layout/cycle2"/>
    <dgm:cxn modelId="{BFFCBB24-B218-4C17-9F0B-141FD7644EC3}" type="presParOf" srcId="{6D7D894A-0913-408F-A811-6A9641CDE0AD}" destId="{BB4E4E61-6477-4AD6-AAA2-FCBBE6789C54}" srcOrd="3" destOrd="0" presId="urn:microsoft.com/office/officeart/2005/8/layout/cycle2"/>
    <dgm:cxn modelId="{7E96BE9E-3AEE-49E5-856C-326CF875853A}" type="presParOf" srcId="{BB4E4E61-6477-4AD6-AAA2-FCBBE6789C54}" destId="{81F52E23-341F-4EED-8237-34D107DA54B9}" srcOrd="0" destOrd="0" presId="urn:microsoft.com/office/officeart/2005/8/layout/cycle2"/>
    <dgm:cxn modelId="{9F009167-6A9C-4869-9429-763A46AA2851}" type="presParOf" srcId="{6D7D894A-0913-408F-A811-6A9641CDE0AD}" destId="{CE391089-6670-4A1B-8D16-32838B7F9F5E}" srcOrd="4" destOrd="0" presId="urn:microsoft.com/office/officeart/2005/8/layout/cycle2"/>
    <dgm:cxn modelId="{FA6D8783-EA12-444C-B088-A0787D1840D5}" type="presParOf" srcId="{6D7D894A-0913-408F-A811-6A9641CDE0AD}" destId="{DB414449-947E-4F39-8E4E-993090E2C0F6}" srcOrd="5" destOrd="0" presId="urn:microsoft.com/office/officeart/2005/8/layout/cycle2"/>
    <dgm:cxn modelId="{FF69EFF9-27F5-4457-B6AF-7C3C678E4D14}" type="presParOf" srcId="{DB414449-947E-4F39-8E4E-993090E2C0F6}" destId="{A8FC2775-7AA2-4159-AFB8-D94470CC027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40B459-EBC6-4EBC-98CD-E35EA5D70258}"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GB"/>
        </a:p>
      </dgm:t>
    </dgm:pt>
    <dgm:pt modelId="{D34EAE69-548D-4013-A9CF-8101BB6200EE}">
      <dgm:prSet phldrT="[Text]" phldr="0"/>
      <dgm:spPr/>
      <dgm:t>
        <a:bodyPr/>
        <a:lstStyle/>
        <a:p>
          <a:r>
            <a:rPr lang="en-GB">
              <a:latin typeface="Verdana"/>
            </a:rPr>
            <a:t>Rest</a:t>
          </a:r>
          <a:endParaRPr lang="en-GB"/>
        </a:p>
      </dgm:t>
    </dgm:pt>
    <dgm:pt modelId="{56CC52EF-03D6-4285-A55E-2F2A1AC7B5A6}" type="parTrans" cxnId="{AF2ED23E-4996-4861-8460-411A3DBF5AF5}">
      <dgm:prSet/>
      <dgm:spPr/>
      <dgm:t>
        <a:bodyPr/>
        <a:lstStyle/>
        <a:p>
          <a:endParaRPr lang="en-GB"/>
        </a:p>
      </dgm:t>
    </dgm:pt>
    <dgm:pt modelId="{90C3D602-B668-42EF-8C67-7AD2EE8ACC1B}" type="sibTrans" cxnId="{AF2ED23E-4996-4861-8460-411A3DBF5AF5}">
      <dgm:prSet/>
      <dgm:spPr/>
      <dgm:t>
        <a:bodyPr/>
        <a:lstStyle/>
        <a:p>
          <a:endParaRPr lang="en-GB"/>
        </a:p>
      </dgm:t>
    </dgm:pt>
    <dgm:pt modelId="{A2007DE6-4E98-4E59-ACDC-959FC8FA6D0F}">
      <dgm:prSet phldrT="[Text]"/>
      <dgm:spPr/>
      <dgm:t>
        <a:bodyPr/>
        <a:lstStyle/>
        <a:p>
          <a:r>
            <a:rPr lang="en-GB">
              <a:latin typeface="Verdana"/>
            </a:rPr>
            <a:t>Scoring</a:t>
          </a:r>
          <a:endParaRPr lang="en-GB"/>
        </a:p>
      </dgm:t>
    </dgm:pt>
    <dgm:pt modelId="{ACCD588D-93A8-4613-9D2F-4C9B0B4A8764}" type="parTrans" cxnId="{14560082-7C6A-4CF9-A179-422FDA3CBD34}">
      <dgm:prSet/>
      <dgm:spPr/>
      <dgm:t>
        <a:bodyPr/>
        <a:lstStyle/>
        <a:p>
          <a:endParaRPr lang="en-GB"/>
        </a:p>
      </dgm:t>
    </dgm:pt>
    <dgm:pt modelId="{436D9015-CEF5-49FF-8CC0-14D13662D332}" type="sibTrans" cxnId="{14560082-7C6A-4CF9-A179-422FDA3CBD34}">
      <dgm:prSet/>
      <dgm:spPr/>
      <dgm:t>
        <a:bodyPr/>
        <a:lstStyle/>
        <a:p>
          <a:endParaRPr lang="en-GB"/>
        </a:p>
      </dgm:t>
    </dgm:pt>
    <dgm:pt modelId="{C44A2028-4B08-4E5B-9119-FDA4811709FD}">
      <dgm:prSet phldrT="[Text]"/>
      <dgm:spPr/>
      <dgm:t>
        <a:bodyPr/>
        <a:lstStyle/>
        <a:p>
          <a:r>
            <a:rPr lang="en-GB">
              <a:latin typeface="Verdana"/>
            </a:rPr>
            <a:t>Notifying</a:t>
          </a:r>
          <a:endParaRPr lang="en-GB"/>
        </a:p>
      </dgm:t>
    </dgm:pt>
    <dgm:pt modelId="{1398F9BF-E56D-4169-A8B9-76C227C08C61}" type="parTrans" cxnId="{06E3B225-303D-4843-8B6A-047177199398}">
      <dgm:prSet/>
      <dgm:spPr/>
      <dgm:t>
        <a:bodyPr/>
        <a:lstStyle/>
        <a:p>
          <a:endParaRPr lang="en-GB"/>
        </a:p>
      </dgm:t>
    </dgm:pt>
    <dgm:pt modelId="{C96F29EB-7504-4BC2-947D-1ED9D2BBF0FF}" type="sibTrans" cxnId="{06E3B225-303D-4843-8B6A-047177199398}">
      <dgm:prSet/>
      <dgm:spPr/>
      <dgm:t>
        <a:bodyPr/>
        <a:lstStyle/>
        <a:p>
          <a:endParaRPr lang="en-GB"/>
        </a:p>
      </dgm:t>
    </dgm:pt>
    <dgm:pt modelId="{1E129F73-8602-4933-B077-E7506174A074}">
      <dgm:prSet phldr="0"/>
      <dgm:spPr/>
      <dgm:t>
        <a:bodyPr/>
        <a:lstStyle/>
        <a:p>
          <a:r>
            <a:rPr lang="en-GB">
              <a:latin typeface="Verdana"/>
            </a:rPr>
            <a:t>Mapping</a:t>
          </a:r>
        </a:p>
      </dgm:t>
    </dgm:pt>
    <dgm:pt modelId="{A78D1E2C-4820-43C8-AB6C-4C133A949997}" type="parTrans" cxnId="{4B45B0CA-4884-4B47-BC76-6847204CF30A}">
      <dgm:prSet/>
      <dgm:spPr/>
    </dgm:pt>
    <dgm:pt modelId="{F50BD9AE-B818-49DB-BC42-2C38E9282FAC}" type="sibTrans" cxnId="{4B45B0CA-4884-4B47-BC76-6847204CF30A}">
      <dgm:prSet/>
      <dgm:spPr/>
    </dgm:pt>
    <dgm:pt modelId="{A51FF9DC-40F7-4DDC-9D78-5C1B761B42F2}" type="pres">
      <dgm:prSet presAssocID="{7740B459-EBC6-4EBC-98CD-E35EA5D70258}" presName="cycle" presStyleCnt="0">
        <dgm:presLayoutVars>
          <dgm:dir/>
          <dgm:resizeHandles val="exact"/>
        </dgm:presLayoutVars>
      </dgm:prSet>
      <dgm:spPr/>
    </dgm:pt>
    <dgm:pt modelId="{24466B8C-E184-434B-8AD3-6CC7F4CD5846}" type="pres">
      <dgm:prSet presAssocID="{D34EAE69-548D-4013-A9CF-8101BB6200EE}" presName="node" presStyleLbl="node1" presStyleIdx="0" presStyleCnt="4">
        <dgm:presLayoutVars>
          <dgm:bulletEnabled val="1"/>
        </dgm:presLayoutVars>
      </dgm:prSet>
      <dgm:spPr/>
    </dgm:pt>
    <dgm:pt modelId="{6466B0E3-0F46-4F43-92D6-E60196276CB6}" type="pres">
      <dgm:prSet presAssocID="{D34EAE69-548D-4013-A9CF-8101BB6200EE}" presName="spNode" presStyleCnt="0"/>
      <dgm:spPr/>
    </dgm:pt>
    <dgm:pt modelId="{84B554C2-EC8E-40F1-9EC3-CD6EB335D95C}" type="pres">
      <dgm:prSet presAssocID="{90C3D602-B668-42EF-8C67-7AD2EE8ACC1B}" presName="sibTrans" presStyleLbl="sibTrans1D1" presStyleIdx="0" presStyleCnt="4"/>
      <dgm:spPr/>
    </dgm:pt>
    <dgm:pt modelId="{5CC440AD-7273-436A-870F-F1742E7669E1}" type="pres">
      <dgm:prSet presAssocID="{1E129F73-8602-4933-B077-E7506174A074}" presName="node" presStyleLbl="node1" presStyleIdx="1" presStyleCnt="4">
        <dgm:presLayoutVars>
          <dgm:bulletEnabled val="1"/>
        </dgm:presLayoutVars>
      </dgm:prSet>
      <dgm:spPr/>
    </dgm:pt>
    <dgm:pt modelId="{D1D227C0-1147-40FD-AE40-DF16E99D093D}" type="pres">
      <dgm:prSet presAssocID="{1E129F73-8602-4933-B077-E7506174A074}" presName="spNode" presStyleCnt="0"/>
      <dgm:spPr/>
    </dgm:pt>
    <dgm:pt modelId="{DB485358-CF8A-4079-83DE-F8C002DD144E}" type="pres">
      <dgm:prSet presAssocID="{F50BD9AE-B818-49DB-BC42-2C38E9282FAC}" presName="sibTrans" presStyleLbl="sibTrans1D1" presStyleIdx="1" presStyleCnt="4"/>
      <dgm:spPr/>
    </dgm:pt>
    <dgm:pt modelId="{64D55C9E-3E9E-4DEC-8D27-2285FE75EBEC}" type="pres">
      <dgm:prSet presAssocID="{A2007DE6-4E98-4E59-ACDC-959FC8FA6D0F}" presName="node" presStyleLbl="node1" presStyleIdx="2" presStyleCnt="4">
        <dgm:presLayoutVars>
          <dgm:bulletEnabled val="1"/>
        </dgm:presLayoutVars>
      </dgm:prSet>
      <dgm:spPr/>
    </dgm:pt>
    <dgm:pt modelId="{AA5C2AF9-1FA1-46D0-B7C8-B6A54740FA52}" type="pres">
      <dgm:prSet presAssocID="{A2007DE6-4E98-4E59-ACDC-959FC8FA6D0F}" presName="spNode" presStyleCnt="0"/>
      <dgm:spPr/>
    </dgm:pt>
    <dgm:pt modelId="{7E09B27C-75C5-445C-9D63-9990ED1CB762}" type="pres">
      <dgm:prSet presAssocID="{436D9015-CEF5-49FF-8CC0-14D13662D332}" presName="sibTrans" presStyleLbl="sibTrans1D1" presStyleIdx="2" presStyleCnt="4"/>
      <dgm:spPr/>
    </dgm:pt>
    <dgm:pt modelId="{08E98D08-71CA-4D08-A5EF-40CA2F1A76A6}" type="pres">
      <dgm:prSet presAssocID="{C44A2028-4B08-4E5B-9119-FDA4811709FD}" presName="node" presStyleLbl="node1" presStyleIdx="3" presStyleCnt="4">
        <dgm:presLayoutVars>
          <dgm:bulletEnabled val="1"/>
        </dgm:presLayoutVars>
      </dgm:prSet>
      <dgm:spPr/>
    </dgm:pt>
    <dgm:pt modelId="{4835C6ED-7460-487D-9FCA-6480ADBF493A}" type="pres">
      <dgm:prSet presAssocID="{C44A2028-4B08-4E5B-9119-FDA4811709FD}" presName="spNode" presStyleCnt="0"/>
      <dgm:spPr/>
    </dgm:pt>
    <dgm:pt modelId="{40EAD8A4-6537-43EF-8AD8-3A48E21BD772}" type="pres">
      <dgm:prSet presAssocID="{C96F29EB-7504-4BC2-947D-1ED9D2BBF0FF}" presName="sibTrans" presStyleLbl="sibTrans1D1" presStyleIdx="3" presStyleCnt="4"/>
      <dgm:spPr/>
    </dgm:pt>
  </dgm:ptLst>
  <dgm:cxnLst>
    <dgm:cxn modelId="{06E3B225-303D-4843-8B6A-047177199398}" srcId="{7740B459-EBC6-4EBC-98CD-E35EA5D70258}" destId="{C44A2028-4B08-4E5B-9119-FDA4811709FD}" srcOrd="3" destOrd="0" parTransId="{1398F9BF-E56D-4169-A8B9-76C227C08C61}" sibTransId="{C96F29EB-7504-4BC2-947D-1ED9D2BBF0FF}"/>
    <dgm:cxn modelId="{7FA6BB36-66DE-426E-BD04-8434141EF61E}" type="presOf" srcId="{1E129F73-8602-4933-B077-E7506174A074}" destId="{5CC440AD-7273-436A-870F-F1742E7669E1}" srcOrd="0" destOrd="0" presId="urn:microsoft.com/office/officeart/2005/8/layout/cycle5"/>
    <dgm:cxn modelId="{AF2ED23E-4996-4861-8460-411A3DBF5AF5}" srcId="{7740B459-EBC6-4EBC-98CD-E35EA5D70258}" destId="{D34EAE69-548D-4013-A9CF-8101BB6200EE}" srcOrd="0" destOrd="0" parTransId="{56CC52EF-03D6-4285-A55E-2F2A1AC7B5A6}" sibTransId="{90C3D602-B668-42EF-8C67-7AD2EE8ACC1B}"/>
    <dgm:cxn modelId="{1133E364-3B3B-4FF2-A089-ECA0D93D6DB4}" type="presOf" srcId="{436D9015-CEF5-49FF-8CC0-14D13662D332}" destId="{7E09B27C-75C5-445C-9D63-9990ED1CB762}" srcOrd="0" destOrd="0" presId="urn:microsoft.com/office/officeart/2005/8/layout/cycle5"/>
    <dgm:cxn modelId="{8D4A7471-CE0D-4CD4-AD95-21A3684675FD}" type="presOf" srcId="{C44A2028-4B08-4E5B-9119-FDA4811709FD}" destId="{08E98D08-71CA-4D08-A5EF-40CA2F1A76A6}" srcOrd="0" destOrd="0" presId="urn:microsoft.com/office/officeart/2005/8/layout/cycle5"/>
    <dgm:cxn modelId="{C1B2F67B-CB2F-4C0B-B36E-5F549CEC2C08}" type="presOf" srcId="{F50BD9AE-B818-49DB-BC42-2C38E9282FAC}" destId="{DB485358-CF8A-4079-83DE-F8C002DD144E}" srcOrd="0" destOrd="0" presId="urn:microsoft.com/office/officeart/2005/8/layout/cycle5"/>
    <dgm:cxn modelId="{14560082-7C6A-4CF9-A179-422FDA3CBD34}" srcId="{7740B459-EBC6-4EBC-98CD-E35EA5D70258}" destId="{A2007DE6-4E98-4E59-ACDC-959FC8FA6D0F}" srcOrd="2" destOrd="0" parTransId="{ACCD588D-93A8-4613-9D2F-4C9B0B4A8764}" sibTransId="{436D9015-CEF5-49FF-8CC0-14D13662D332}"/>
    <dgm:cxn modelId="{4A4FF7AF-ECF5-4C29-AD18-337A554B1A63}" type="presOf" srcId="{7740B459-EBC6-4EBC-98CD-E35EA5D70258}" destId="{A51FF9DC-40F7-4DDC-9D78-5C1B761B42F2}" srcOrd="0" destOrd="0" presId="urn:microsoft.com/office/officeart/2005/8/layout/cycle5"/>
    <dgm:cxn modelId="{FD8D33B0-2BB6-4ADB-9C9A-A431481F6BAC}" type="presOf" srcId="{90C3D602-B668-42EF-8C67-7AD2EE8ACC1B}" destId="{84B554C2-EC8E-40F1-9EC3-CD6EB335D95C}" srcOrd="0" destOrd="0" presId="urn:microsoft.com/office/officeart/2005/8/layout/cycle5"/>
    <dgm:cxn modelId="{FACFA1BC-3AB4-419E-AA7A-B99FCABE2522}" type="presOf" srcId="{C96F29EB-7504-4BC2-947D-1ED9D2BBF0FF}" destId="{40EAD8A4-6537-43EF-8AD8-3A48E21BD772}" srcOrd="0" destOrd="0" presId="urn:microsoft.com/office/officeart/2005/8/layout/cycle5"/>
    <dgm:cxn modelId="{4B45B0CA-4884-4B47-BC76-6847204CF30A}" srcId="{7740B459-EBC6-4EBC-98CD-E35EA5D70258}" destId="{1E129F73-8602-4933-B077-E7506174A074}" srcOrd="1" destOrd="0" parTransId="{A78D1E2C-4820-43C8-AB6C-4C133A949997}" sibTransId="{F50BD9AE-B818-49DB-BC42-2C38E9282FAC}"/>
    <dgm:cxn modelId="{DA351AE6-D59B-47B5-AD7E-3A026FCFF9EC}" type="presOf" srcId="{A2007DE6-4E98-4E59-ACDC-959FC8FA6D0F}" destId="{64D55C9E-3E9E-4DEC-8D27-2285FE75EBEC}" srcOrd="0" destOrd="0" presId="urn:microsoft.com/office/officeart/2005/8/layout/cycle5"/>
    <dgm:cxn modelId="{82BFE4FE-62C4-4C1C-9C64-A2DC634FFE06}" type="presOf" srcId="{D34EAE69-548D-4013-A9CF-8101BB6200EE}" destId="{24466B8C-E184-434B-8AD3-6CC7F4CD5846}" srcOrd="0" destOrd="0" presId="urn:microsoft.com/office/officeart/2005/8/layout/cycle5"/>
    <dgm:cxn modelId="{1AD267EA-F297-4AC7-A8AD-158D6AB40224}" type="presParOf" srcId="{A51FF9DC-40F7-4DDC-9D78-5C1B761B42F2}" destId="{24466B8C-E184-434B-8AD3-6CC7F4CD5846}" srcOrd="0" destOrd="0" presId="urn:microsoft.com/office/officeart/2005/8/layout/cycle5"/>
    <dgm:cxn modelId="{F7BED1CB-8DE9-450C-8BB1-FF14EBFC7E09}" type="presParOf" srcId="{A51FF9DC-40F7-4DDC-9D78-5C1B761B42F2}" destId="{6466B0E3-0F46-4F43-92D6-E60196276CB6}" srcOrd="1" destOrd="0" presId="urn:microsoft.com/office/officeart/2005/8/layout/cycle5"/>
    <dgm:cxn modelId="{DFA1D42F-4257-41DF-B176-BC11DD3B5BB2}" type="presParOf" srcId="{A51FF9DC-40F7-4DDC-9D78-5C1B761B42F2}" destId="{84B554C2-EC8E-40F1-9EC3-CD6EB335D95C}" srcOrd="2" destOrd="0" presId="urn:microsoft.com/office/officeart/2005/8/layout/cycle5"/>
    <dgm:cxn modelId="{8702B83D-FDB4-4499-91A5-583CB3F768EB}" type="presParOf" srcId="{A51FF9DC-40F7-4DDC-9D78-5C1B761B42F2}" destId="{5CC440AD-7273-436A-870F-F1742E7669E1}" srcOrd="3" destOrd="0" presId="urn:microsoft.com/office/officeart/2005/8/layout/cycle5"/>
    <dgm:cxn modelId="{0F0E1C27-5A6A-41E1-9BE7-2C4EC4BD1B70}" type="presParOf" srcId="{A51FF9DC-40F7-4DDC-9D78-5C1B761B42F2}" destId="{D1D227C0-1147-40FD-AE40-DF16E99D093D}" srcOrd="4" destOrd="0" presId="urn:microsoft.com/office/officeart/2005/8/layout/cycle5"/>
    <dgm:cxn modelId="{68759A4D-A750-4881-81A6-A1D2715979CB}" type="presParOf" srcId="{A51FF9DC-40F7-4DDC-9D78-5C1B761B42F2}" destId="{DB485358-CF8A-4079-83DE-F8C002DD144E}" srcOrd="5" destOrd="0" presId="urn:microsoft.com/office/officeart/2005/8/layout/cycle5"/>
    <dgm:cxn modelId="{59B01F0B-4913-4935-8A1B-B6AD11C96B4A}" type="presParOf" srcId="{A51FF9DC-40F7-4DDC-9D78-5C1B761B42F2}" destId="{64D55C9E-3E9E-4DEC-8D27-2285FE75EBEC}" srcOrd="6" destOrd="0" presId="urn:microsoft.com/office/officeart/2005/8/layout/cycle5"/>
    <dgm:cxn modelId="{86D83A2E-8885-416C-A5D1-55746B2F01C7}" type="presParOf" srcId="{A51FF9DC-40F7-4DDC-9D78-5C1B761B42F2}" destId="{AA5C2AF9-1FA1-46D0-B7C8-B6A54740FA52}" srcOrd="7" destOrd="0" presId="urn:microsoft.com/office/officeart/2005/8/layout/cycle5"/>
    <dgm:cxn modelId="{02388B74-32DE-44F4-9327-A16723CF68CD}" type="presParOf" srcId="{A51FF9DC-40F7-4DDC-9D78-5C1B761B42F2}" destId="{7E09B27C-75C5-445C-9D63-9990ED1CB762}" srcOrd="8" destOrd="0" presId="urn:microsoft.com/office/officeart/2005/8/layout/cycle5"/>
    <dgm:cxn modelId="{DF6B729D-B7D7-43D5-802E-C646EA905605}" type="presParOf" srcId="{A51FF9DC-40F7-4DDC-9D78-5C1B761B42F2}" destId="{08E98D08-71CA-4D08-A5EF-40CA2F1A76A6}" srcOrd="9" destOrd="0" presId="urn:microsoft.com/office/officeart/2005/8/layout/cycle5"/>
    <dgm:cxn modelId="{D7034311-4920-465B-BE35-E4D555C18008}" type="presParOf" srcId="{A51FF9DC-40F7-4DDC-9D78-5C1B761B42F2}" destId="{4835C6ED-7460-487D-9FCA-6480ADBF493A}" srcOrd="10" destOrd="0" presId="urn:microsoft.com/office/officeart/2005/8/layout/cycle5"/>
    <dgm:cxn modelId="{6A287EE4-7E11-41F0-90B0-6896E5B4BC62}" type="presParOf" srcId="{A51FF9DC-40F7-4DDC-9D78-5C1B761B42F2}" destId="{40EAD8A4-6537-43EF-8AD8-3A48E21BD772}"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4E04B-1051-45D7-9719-F673071A1424}" type="doc">
      <dgm:prSet loTypeId="urn:microsoft.com/office/officeart/2016/7/layout/BasicLinearProcessNumbered" loCatId="process" qsTypeId="urn:microsoft.com/office/officeart/2005/8/quickstyle/simple5" qsCatId="simple" csTypeId="urn:microsoft.com/office/officeart/2005/8/colors/accent1_2" csCatId="accent1" phldr="1"/>
      <dgm:spPr/>
      <dgm:t>
        <a:bodyPr/>
        <a:lstStyle/>
        <a:p>
          <a:endParaRPr lang="en-US"/>
        </a:p>
      </dgm:t>
    </dgm:pt>
    <dgm:pt modelId="{975784C2-E383-48A2-BA3F-A5F8E7C0185D}">
      <dgm:prSet phldr="0"/>
      <dgm:spPr/>
      <dgm:t>
        <a:bodyPr/>
        <a:lstStyle/>
        <a:p>
          <a:pPr rtl="0"/>
          <a:r>
            <a:rPr lang="en-US">
              <a:latin typeface="Verdana"/>
            </a:rPr>
            <a:t>Scale To 3D </a:t>
          </a:r>
          <a:endParaRPr lang="en-US"/>
        </a:p>
      </dgm:t>
    </dgm:pt>
    <dgm:pt modelId="{8E53703D-9EA4-4383-8417-E20801C00613}" type="parTrans" cxnId="{3F155DDE-C5A4-4006-B552-F713755B2639}">
      <dgm:prSet/>
      <dgm:spPr/>
      <dgm:t>
        <a:bodyPr/>
        <a:lstStyle/>
        <a:p>
          <a:endParaRPr lang="en-US"/>
        </a:p>
      </dgm:t>
    </dgm:pt>
    <dgm:pt modelId="{8A688B65-3CC6-4F16-9649-420AFE937877}" type="sibTrans" cxnId="{3F155DDE-C5A4-4006-B552-F713755B2639}">
      <dgm:prSet phldrT="1" phldr="0"/>
      <dgm:spPr/>
      <dgm:t>
        <a:bodyPr/>
        <a:lstStyle/>
        <a:p>
          <a:r>
            <a:rPr lang="en-US"/>
            <a:t>1</a:t>
          </a:r>
        </a:p>
      </dgm:t>
    </dgm:pt>
    <dgm:pt modelId="{ADF92077-31D3-4BFF-BCC3-10FD0DC4A919}">
      <dgm:prSet/>
      <dgm:spPr/>
      <dgm:t>
        <a:bodyPr/>
        <a:lstStyle/>
        <a:p>
          <a:r>
            <a:rPr lang="en-US"/>
            <a:t>Push </a:t>
          </a:r>
          <a:r>
            <a:rPr lang="en-US">
              <a:latin typeface="Verdana"/>
            </a:rPr>
            <a:t>Notifications</a:t>
          </a:r>
          <a:endParaRPr lang="en-US"/>
        </a:p>
      </dgm:t>
    </dgm:pt>
    <dgm:pt modelId="{B25FEC9B-E22B-4685-B794-C50D2BCA203B}" type="parTrans" cxnId="{6EE842EE-7B46-4670-AAC2-4332B4A47E4F}">
      <dgm:prSet/>
      <dgm:spPr/>
      <dgm:t>
        <a:bodyPr/>
        <a:lstStyle/>
        <a:p>
          <a:endParaRPr lang="en-US"/>
        </a:p>
      </dgm:t>
    </dgm:pt>
    <dgm:pt modelId="{090B31AE-A926-445F-AD1C-F1C3C59A8CB3}" type="sibTrans" cxnId="{6EE842EE-7B46-4670-AAC2-4332B4A47E4F}">
      <dgm:prSet phldrT="4" phldr="0"/>
      <dgm:spPr/>
      <dgm:t>
        <a:bodyPr/>
        <a:lstStyle/>
        <a:p>
          <a:r>
            <a:rPr lang="en-US"/>
            <a:t>4</a:t>
          </a:r>
        </a:p>
      </dgm:t>
    </dgm:pt>
    <dgm:pt modelId="{85FD8D25-3976-490B-B3BF-7479F30E79FF}">
      <dgm:prSet phldr="0"/>
      <dgm:spPr/>
      <dgm:t>
        <a:bodyPr/>
        <a:lstStyle/>
        <a:p>
          <a:pPr rtl="0"/>
          <a:r>
            <a:rPr lang="en-US">
              <a:latin typeface="Verdana"/>
            </a:rPr>
            <a:t>Stakeholder Feedback</a:t>
          </a:r>
        </a:p>
      </dgm:t>
    </dgm:pt>
    <dgm:pt modelId="{85F25D28-33C3-48B6-924D-477546F20188}" type="parTrans" cxnId="{39F408DC-B6A8-4779-AB63-DB2377FBBEE6}">
      <dgm:prSet/>
      <dgm:spPr/>
    </dgm:pt>
    <dgm:pt modelId="{C5E40A0F-0917-4807-955F-516DD265934A}" type="sibTrans" cxnId="{39F408DC-B6A8-4779-AB63-DB2377FBBEE6}">
      <dgm:prSet phldrT="5" phldr="0"/>
      <dgm:spPr/>
      <dgm:t>
        <a:bodyPr/>
        <a:lstStyle/>
        <a:p>
          <a:r>
            <a:rPr lang="en-GB"/>
            <a:t>5</a:t>
          </a:r>
        </a:p>
      </dgm:t>
    </dgm:pt>
    <dgm:pt modelId="{EDA03953-CEAE-43B9-98D8-1F625CDB7B95}">
      <dgm:prSet phldr="0"/>
      <dgm:spPr/>
      <dgm:t>
        <a:bodyPr/>
        <a:lstStyle/>
        <a:p>
          <a:pPr rtl="0"/>
          <a:r>
            <a:rPr lang="en-US">
              <a:latin typeface="Verdana"/>
            </a:rPr>
            <a:t>Improving Scoring</a:t>
          </a:r>
        </a:p>
      </dgm:t>
    </dgm:pt>
    <dgm:pt modelId="{45138844-C6D8-4B93-A04A-815F3B66C3FB}" type="parTrans" cxnId="{682617F7-F971-4BA1-8659-67B913B22BF8}">
      <dgm:prSet/>
      <dgm:spPr/>
    </dgm:pt>
    <dgm:pt modelId="{1B66007F-33C6-48B4-B756-C82365CCEA91}" type="sibTrans" cxnId="{682617F7-F971-4BA1-8659-67B913B22BF8}">
      <dgm:prSet phldrT="3" phldr="0"/>
      <dgm:spPr/>
      <dgm:t>
        <a:bodyPr/>
        <a:lstStyle/>
        <a:p>
          <a:r>
            <a:rPr lang="en-GB"/>
            <a:t>3</a:t>
          </a:r>
        </a:p>
      </dgm:t>
    </dgm:pt>
    <dgm:pt modelId="{13B09546-3482-4E41-AC3C-DA745F35A45E}">
      <dgm:prSet phldr="0"/>
      <dgm:spPr/>
      <dgm:t>
        <a:bodyPr/>
        <a:lstStyle/>
        <a:p>
          <a:pPr rtl="0"/>
          <a:r>
            <a:rPr lang="en-US"/>
            <a:t>Testing</a:t>
          </a:r>
          <a:r>
            <a:rPr lang="en-US">
              <a:latin typeface="Verdana"/>
            </a:rPr>
            <a:t> On More Maps</a:t>
          </a:r>
        </a:p>
      </dgm:t>
    </dgm:pt>
    <dgm:pt modelId="{129BB986-1B1A-43D0-9E1F-C3645C4C6FA3}" type="parTrans" cxnId="{0E6F958F-3BDC-45D2-9FDB-6AAF72D05074}">
      <dgm:prSet/>
      <dgm:spPr/>
    </dgm:pt>
    <dgm:pt modelId="{4FB14067-84CE-4F8A-9EF8-3605DE4A909F}" type="sibTrans" cxnId="{0E6F958F-3BDC-45D2-9FDB-6AAF72D05074}">
      <dgm:prSet phldrT="2" phldr="0"/>
      <dgm:spPr/>
      <dgm:t>
        <a:bodyPr/>
        <a:lstStyle/>
        <a:p>
          <a:r>
            <a:rPr lang="en-GB"/>
            <a:t>2</a:t>
          </a:r>
        </a:p>
      </dgm:t>
    </dgm:pt>
    <dgm:pt modelId="{F90BF3B6-033A-4C8E-B46F-6F533496BBEC}" type="pres">
      <dgm:prSet presAssocID="{F0D4E04B-1051-45D7-9719-F673071A1424}" presName="Name0" presStyleCnt="0">
        <dgm:presLayoutVars>
          <dgm:animLvl val="lvl"/>
          <dgm:resizeHandles val="exact"/>
        </dgm:presLayoutVars>
      </dgm:prSet>
      <dgm:spPr/>
    </dgm:pt>
    <dgm:pt modelId="{00849A0D-4C30-4CF7-B73E-16CDAE927BC5}" type="pres">
      <dgm:prSet presAssocID="{975784C2-E383-48A2-BA3F-A5F8E7C0185D}" presName="compositeNode" presStyleCnt="0">
        <dgm:presLayoutVars>
          <dgm:bulletEnabled val="1"/>
        </dgm:presLayoutVars>
      </dgm:prSet>
      <dgm:spPr/>
    </dgm:pt>
    <dgm:pt modelId="{874CF7C1-3201-4B55-8182-13ED50BD295B}" type="pres">
      <dgm:prSet presAssocID="{975784C2-E383-48A2-BA3F-A5F8E7C0185D}" presName="bgRect" presStyleLbl="bgAccFollowNode1" presStyleIdx="0" presStyleCnt="5"/>
      <dgm:spPr/>
    </dgm:pt>
    <dgm:pt modelId="{0FE358D0-BABD-466A-A5B8-1E515A5E830C}" type="pres">
      <dgm:prSet presAssocID="{8A688B65-3CC6-4F16-9649-420AFE937877}" presName="sibTransNodeCircle" presStyleLbl="alignNode1" presStyleIdx="0" presStyleCnt="10">
        <dgm:presLayoutVars>
          <dgm:chMax val="0"/>
          <dgm:bulletEnabled/>
        </dgm:presLayoutVars>
      </dgm:prSet>
      <dgm:spPr/>
    </dgm:pt>
    <dgm:pt modelId="{A7250DAD-9B56-4D1C-930E-8702DCAE5B15}" type="pres">
      <dgm:prSet presAssocID="{975784C2-E383-48A2-BA3F-A5F8E7C0185D}" presName="bottomLine" presStyleLbl="alignNode1" presStyleIdx="1" presStyleCnt="10">
        <dgm:presLayoutVars/>
      </dgm:prSet>
      <dgm:spPr/>
    </dgm:pt>
    <dgm:pt modelId="{DBF9B4A9-3B59-4326-83EE-2D15553BB80E}" type="pres">
      <dgm:prSet presAssocID="{975784C2-E383-48A2-BA3F-A5F8E7C0185D}" presName="nodeText" presStyleLbl="bgAccFollowNode1" presStyleIdx="0" presStyleCnt="5">
        <dgm:presLayoutVars>
          <dgm:bulletEnabled val="1"/>
        </dgm:presLayoutVars>
      </dgm:prSet>
      <dgm:spPr/>
    </dgm:pt>
    <dgm:pt modelId="{3DE36CC6-11F6-437E-86A5-AA80DF5B08CC}" type="pres">
      <dgm:prSet presAssocID="{8A688B65-3CC6-4F16-9649-420AFE937877}" presName="sibTrans" presStyleCnt="0"/>
      <dgm:spPr/>
    </dgm:pt>
    <dgm:pt modelId="{4F5E0986-AE53-4FCB-9502-BD88508E2EC4}" type="pres">
      <dgm:prSet presAssocID="{13B09546-3482-4E41-AC3C-DA745F35A45E}" presName="compositeNode" presStyleCnt="0">
        <dgm:presLayoutVars>
          <dgm:bulletEnabled val="1"/>
        </dgm:presLayoutVars>
      </dgm:prSet>
      <dgm:spPr/>
    </dgm:pt>
    <dgm:pt modelId="{BEC76C3F-364E-4D95-B8B8-0DFC460B9865}" type="pres">
      <dgm:prSet presAssocID="{13B09546-3482-4E41-AC3C-DA745F35A45E}" presName="bgRect" presStyleLbl="bgAccFollowNode1" presStyleIdx="1" presStyleCnt="5"/>
      <dgm:spPr/>
    </dgm:pt>
    <dgm:pt modelId="{E7BB09A5-0CB4-4351-819B-914A4F4774F9}" type="pres">
      <dgm:prSet presAssocID="{4FB14067-84CE-4F8A-9EF8-3605DE4A909F}" presName="sibTransNodeCircle" presStyleLbl="alignNode1" presStyleIdx="2" presStyleCnt="10">
        <dgm:presLayoutVars>
          <dgm:chMax val="0"/>
          <dgm:bulletEnabled/>
        </dgm:presLayoutVars>
      </dgm:prSet>
      <dgm:spPr/>
    </dgm:pt>
    <dgm:pt modelId="{DA91629D-6DC7-4EAB-A808-CFC0876B7921}" type="pres">
      <dgm:prSet presAssocID="{13B09546-3482-4E41-AC3C-DA745F35A45E}" presName="bottomLine" presStyleLbl="alignNode1" presStyleIdx="3" presStyleCnt="10">
        <dgm:presLayoutVars/>
      </dgm:prSet>
      <dgm:spPr/>
    </dgm:pt>
    <dgm:pt modelId="{45B1A303-1F44-4807-B0AC-3A3EF380DF52}" type="pres">
      <dgm:prSet presAssocID="{13B09546-3482-4E41-AC3C-DA745F35A45E}" presName="nodeText" presStyleLbl="bgAccFollowNode1" presStyleIdx="1" presStyleCnt="5">
        <dgm:presLayoutVars>
          <dgm:bulletEnabled val="1"/>
        </dgm:presLayoutVars>
      </dgm:prSet>
      <dgm:spPr/>
    </dgm:pt>
    <dgm:pt modelId="{AB992440-EB5C-40CC-97E3-D8CA4F18EF7F}" type="pres">
      <dgm:prSet presAssocID="{4FB14067-84CE-4F8A-9EF8-3605DE4A909F}" presName="sibTrans" presStyleCnt="0"/>
      <dgm:spPr/>
    </dgm:pt>
    <dgm:pt modelId="{AE2E930F-CECD-4B86-8156-BEF98B7F2A4D}" type="pres">
      <dgm:prSet presAssocID="{EDA03953-CEAE-43B9-98D8-1F625CDB7B95}" presName="compositeNode" presStyleCnt="0">
        <dgm:presLayoutVars>
          <dgm:bulletEnabled val="1"/>
        </dgm:presLayoutVars>
      </dgm:prSet>
      <dgm:spPr/>
    </dgm:pt>
    <dgm:pt modelId="{035F15D7-95EC-4AD3-B58D-005876AE8414}" type="pres">
      <dgm:prSet presAssocID="{EDA03953-CEAE-43B9-98D8-1F625CDB7B95}" presName="bgRect" presStyleLbl="bgAccFollowNode1" presStyleIdx="2" presStyleCnt="5"/>
      <dgm:spPr/>
    </dgm:pt>
    <dgm:pt modelId="{CD65A917-F545-4ABD-A420-84D631877794}" type="pres">
      <dgm:prSet presAssocID="{1B66007F-33C6-48B4-B756-C82365CCEA91}" presName="sibTransNodeCircle" presStyleLbl="alignNode1" presStyleIdx="4" presStyleCnt="10">
        <dgm:presLayoutVars>
          <dgm:chMax val="0"/>
          <dgm:bulletEnabled/>
        </dgm:presLayoutVars>
      </dgm:prSet>
      <dgm:spPr/>
    </dgm:pt>
    <dgm:pt modelId="{60212756-2D4E-43D5-A39C-22E975C5B54F}" type="pres">
      <dgm:prSet presAssocID="{EDA03953-CEAE-43B9-98D8-1F625CDB7B95}" presName="bottomLine" presStyleLbl="alignNode1" presStyleIdx="5" presStyleCnt="10">
        <dgm:presLayoutVars/>
      </dgm:prSet>
      <dgm:spPr/>
    </dgm:pt>
    <dgm:pt modelId="{CC6390DC-C252-4211-ABF9-F4CC49564F4B}" type="pres">
      <dgm:prSet presAssocID="{EDA03953-CEAE-43B9-98D8-1F625CDB7B95}" presName="nodeText" presStyleLbl="bgAccFollowNode1" presStyleIdx="2" presStyleCnt="5">
        <dgm:presLayoutVars>
          <dgm:bulletEnabled val="1"/>
        </dgm:presLayoutVars>
      </dgm:prSet>
      <dgm:spPr/>
    </dgm:pt>
    <dgm:pt modelId="{7CCECAF7-1BFB-4521-B40E-DEBCD4CEFD4E}" type="pres">
      <dgm:prSet presAssocID="{1B66007F-33C6-48B4-B756-C82365CCEA91}" presName="sibTrans" presStyleCnt="0"/>
      <dgm:spPr/>
    </dgm:pt>
    <dgm:pt modelId="{7EA76F35-8A72-478F-912A-A3250A33CB0E}" type="pres">
      <dgm:prSet presAssocID="{ADF92077-31D3-4BFF-BCC3-10FD0DC4A919}" presName="compositeNode" presStyleCnt="0">
        <dgm:presLayoutVars>
          <dgm:bulletEnabled val="1"/>
        </dgm:presLayoutVars>
      </dgm:prSet>
      <dgm:spPr/>
    </dgm:pt>
    <dgm:pt modelId="{829030D8-1F24-4089-9BA5-F2FBC44813AE}" type="pres">
      <dgm:prSet presAssocID="{ADF92077-31D3-4BFF-BCC3-10FD0DC4A919}" presName="bgRect" presStyleLbl="bgAccFollowNode1" presStyleIdx="3" presStyleCnt="5"/>
      <dgm:spPr/>
    </dgm:pt>
    <dgm:pt modelId="{34ECD278-DEDB-4BAD-B954-60C851395424}" type="pres">
      <dgm:prSet presAssocID="{090B31AE-A926-445F-AD1C-F1C3C59A8CB3}" presName="sibTransNodeCircle" presStyleLbl="alignNode1" presStyleIdx="6" presStyleCnt="10">
        <dgm:presLayoutVars>
          <dgm:chMax val="0"/>
          <dgm:bulletEnabled/>
        </dgm:presLayoutVars>
      </dgm:prSet>
      <dgm:spPr/>
    </dgm:pt>
    <dgm:pt modelId="{DA690E4E-D5F5-41F7-B3DF-EABF3E3106BA}" type="pres">
      <dgm:prSet presAssocID="{ADF92077-31D3-4BFF-BCC3-10FD0DC4A919}" presName="bottomLine" presStyleLbl="alignNode1" presStyleIdx="7" presStyleCnt="10">
        <dgm:presLayoutVars/>
      </dgm:prSet>
      <dgm:spPr/>
    </dgm:pt>
    <dgm:pt modelId="{0FE2832C-8C72-49B7-84EE-216EFAE4070A}" type="pres">
      <dgm:prSet presAssocID="{ADF92077-31D3-4BFF-BCC3-10FD0DC4A919}" presName="nodeText" presStyleLbl="bgAccFollowNode1" presStyleIdx="3" presStyleCnt="5">
        <dgm:presLayoutVars>
          <dgm:bulletEnabled val="1"/>
        </dgm:presLayoutVars>
      </dgm:prSet>
      <dgm:spPr/>
    </dgm:pt>
    <dgm:pt modelId="{9F398B39-7A54-41AC-84D0-B10BEA8C7A8A}" type="pres">
      <dgm:prSet presAssocID="{090B31AE-A926-445F-AD1C-F1C3C59A8CB3}" presName="sibTrans" presStyleCnt="0"/>
      <dgm:spPr/>
    </dgm:pt>
    <dgm:pt modelId="{3C15F7D8-3AC3-4159-AFDC-65D3260F8D16}" type="pres">
      <dgm:prSet presAssocID="{85FD8D25-3976-490B-B3BF-7479F30E79FF}" presName="compositeNode" presStyleCnt="0">
        <dgm:presLayoutVars>
          <dgm:bulletEnabled val="1"/>
        </dgm:presLayoutVars>
      </dgm:prSet>
      <dgm:spPr/>
    </dgm:pt>
    <dgm:pt modelId="{8D040D47-75D1-4898-8628-B06C3DA707E0}" type="pres">
      <dgm:prSet presAssocID="{85FD8D25-3976-490B-B3BF-7479F30E79FF}" presName="bgRect" presStyleLbl="bgAccFollowNode1" presStyleIdx="4" presStyleCnt="5"/>
      <dgm:spPr/>
    </dgm:pt>
    <dgm:pt modelId="{EBD93A87-86C9-4169-AD3B-6C7068B4EF45}" type="pres">
      <dgm:prSet presAssocID="{C5E40A0F-0917-4807-955F-516DD265934A}" presName="sibTransNodeCircle" presStyleLbl="alignNode1" presStyleIdx="8" presStyleCnt="10">
        <dgm:presLayoutVars>
          <dgm:chMax val="0"/>
          <dgm:bulletEnabled/>
        </dgm:presLayoutVars>
      </dgm:prSet>
      <dgm:spPr/>
    </dgm:pt>
    <dgm:pt modelId="{6A7D4173-3F9F-4CDB-BA57-6EFB7A4CD6A2}" type="pres">
      <dgm:prSet presAssocID="{85FD8D25-3976-490B-B3BF-7479F30E79FF}" presName="bottomLine" presStyleLbl="alignNode1" presStyleIdx="9" presStyleCnt="10">
        <dgm:presLayoutVars/>
      </dgm:prSet>
      <dgm:spPr/>
    </dgm:pt>
    <dgm:pt modelId="{9FE09959-2AC1-447B-8841-0745293250CE}" type="pres">
      <dgm:prSet presAssocID="{85FD8D25-3976-490B-B3BF-7479F30E79FF}" presName="nodeText" presStyleLbl="bgAccFollowNode1" presStyleIdx="4" presStyleCnt="5">
        <dgm:presLayoutVars>
          <dgm:bulletEnabled val="1"/>
        </dgm:presLayoutVars>
      </dgm:prSet>
      <dgm:spPr/>
    </dgm:pt>
  </dgm:ptLst>
  <dgm:cxnLst>
    <dgm:cxn modelId="{E92CD107-2AFB-4F61-AC11-15A148169B59}" type="presOf" srcId="{975784C2-E383-48A2-BA3F-A5F8E7C0185D}" destId="{874CF7C1-3201-4B55-8182-13ED50BD295B}" srcOrd="0" destOrd="0" presId="urn:microsoft.com/office/officeart/2016/7/layout/BasicLinearProcessNumbered"/>
    <dgm:cxn modelId="{45737A12-1DAD-4ABC-8308-89DFF9B53726}" type="presOf" srcId="{090B31AE-A926-445F-AD1C-F1C3C59A8CB3}" destId="{34ECD278-DEDB-4BAD-B954-60C851395424}" srcOrd="0" destOrd="0" presId="urn:microsoft.com/office/officeart/2016/7/layout/BasicLinearProcessNumbered"/>
    <dgm:cxn modelId="{B87CF817-39AE-4C4E-AEE4-0A8908B51522}" type="presOf" srcId="{EDA03953-CEAE-43B9-98D8-1F625CDB7B95}" destId="{CC6390DC-C252-4211-ABF9-F4CC49564F4B}" srcOrd="1" destOrd="0" presId="urn:microsoft.com/office/officeart/2016/7/layout/BasicLinearProcessNumbered"/>
    <dgm:cxn modelId="{02E40718-91DD-49E1-8C3F-D6E66CDDE8BD}" type="presOf" srcId="{85FD8D25-3976-490B-B3BF-7479F30E79FF}" destId="{9FE09959-2AC1-447B-8841-0745293250CE}" srcOrd="1" destOrd="0" presId="urn:microsoft.com/office/officeart/2016/7/layout/BasicLinearProcessNumbered"/>
    <dgm:cxn modelId="{0FA1A82E-AC83-4285-983F-7D4C20BDBE2E}" type="presOf" srcId="{F0D4E04B-1051-45D7-9719-F673071A1424}" destId="{F90BF3B6-033A-4C8E-B46F-6F533496BBEC}" srcOrd="0" destOrd="0" presId="urn:microsoft.com/office/officeart/2016/7/layout/BasicLinearProcessNumbered"/>
    <dgm:cxn modelId="{7ED3DE3E-500F-4323-9626-F2F6BD376F66}" type="presOf" srcId="{ADF92077-31D3-4BFF-BCC3-10FD0DC4A919}" destId="{0FE2832C-8C72-49B7-84EE-216EFAE4070A}" srcOrd="1" destOrd="0" presId="urn:microsoft.com/office/officeart/2016/7/layout/BasicLinearProcessNumbered"/>
    <dgm:cxn modelId="{705D475F-716E-40A9-8363-0FEAC66D8708}" type="presOf" srcId="{13B09546-3482-4E41-AC3C-DA745F35A45E}" destId="{45B1A303-1F44-4807-B0AC-3A3EF380DF52}" srcOrd="1" destOrd="0" presId="urn:microsoft.com/office/officeart/2016/7/layout/BasicLinearProcessNumbered"/>
    <dgm:cxn modelId="{0B941763-403E-4C8F-8A37-B786D8A65AA7}" type="presOf" srcId="{8A688B65-3CC6-4F16-9649-420AFE937877}" destId="{0FE358D0-BABD-466A-A5B8-1E515A5E830C}" srcOrd="0" destOrd="0" presId="urn:microsoft.com/office/officeart/2016/7/layout/BasicLinearProcessNumbered"/>
    <dgm:cxn modelId="{40496167-8339-4A91-A193-DA9E9ABC1C1A}" type="presOf" srcId="{85FD8D25-3976-490B-B3BF-7479F30E79FF}" destId="{8D040D47-75D1-4898-8628-B06C3DA707E0}" srcOrd="0" destOrd="0" presId="urn:microsoft.com/office/officeart/2016/7/layout/BasicLinearProcessNumbered"/>
    <dgm:cxn modelId="{149BD26A-C3ED-411F-8E4A-8FECD345EDC7}" type="presOf" srcId="{ADF92077-31D3-4BFF-BCC3-10FD0DC4A919}" destId="{829030D8-1F24-4089-9BA5-F2FBC44813AE}" srcOrd="0" destOrd="0" presId="urn:microsoft.com/office/officeart/2016/7/layout/BasicLinearProcessNumbered"/>
    <dgm:cxn modelId="{DAF7C553-BC98-48A6-9DB9-E6AA5C35F91A}" type="presOf" srcId="{4FB14067-84CE-4F8A-9EF8-3605DE4A909F}" destId="{E7BB09A5-0CB4-4351-819B-914A4F4774F9}" srcOrd="0" destOrd="0" presId="urn:microsoft.com/office/officeart/2016/7/layout/BasicLinearProcessNumbered"/>
    <dgm:cxn modelId="{0E6F958F-3BDC-45D2-9FDB-6AAF72D05074}" srcId="{F0D4E04B-1051-45D7-9719-F673071A1424}" destId="{13B09546-3482-4E41-AC3C-DA745F35A45E}" srcOrd="1" destOrd="0" parTransId="{129BB986-1B1A-43D0-9E1F-C3645C4C6FA3}" sibTransId="{4FB14067-84CE-4F8A-9EF8-3605DE4A909F}"/>
    <dgm:cxn modelId="{A3191899-0B31-4845-890E-C6C710CA494D}" type="presOf" srcId="{13B09546-3482-4E41-AC3C-DA745F35A45E}" destId="{BEC76C3F-364E-4D95-B8B8-0DFC460B9865}" srcOrd="0" destOrd="0" presId="urn:microsoft.com/office/officeart/2016/7/layout/BasicLinearProcessNumbered"/>
    <dgm:cxn modelId="{FAB003A4-C7C6-4A7A-9702-50534D156070}" type="presOf" srcId="{975784C2-E383-48A2-BA3F-A5F8E7C0185D}" destId="{DBF9B4A9-3B59-4326-83EE-2D15553BB80E}" srcOrd="1" destOrd="0" presId="urn:microsoft.com/office/officeart/2016/7/layout/BasicLinearProcessNumbered"/>
    <dgm:cxn modelId="{9FF05FC8-5127-4F84-B809-0ABD8474FD14}" type="presOf" srcId="{EDA03953-CEAE-43B9-98D8-1F625CDB7B95}" destId="{035F15D7-95EC-4AD3-B58D-005876AE8414}" srcOrd="0" destOrd="0" presId="urn:microsoft.com/office/officeart/2016/7/layout/BasicLinearProcessNumbered"/>
    <dgm:cxn modelId="{1F25C6DA-383D-45F9-B822-329C26E611AB}" type="presOf" srcId="{C5E40A0F-0917-4807-955F-516DD265934A}" destId="{EBD93A87-86C9-4169-AD3B-6C7068B4EF45}" srcOrd="0" destOrd="0" presId="urn:microsoft.com/office/officeart/2016/7/layout/BasicLinearProcessNumbered"/>
    <dgm:cxn modelId="{39F408DC-B6A8-4779-AB63-DB2377FBBEE6}" srcId="{F0D4E04B-1051-45D7-9719-F673071A1424}" destId="{85FD8D25-3976-490B-B3BF-7479F30E79FF}" srcOrd="4" destOrd="0" parTransId="{85F25D28-33C3-48B6-924D-477546F20188}" sibTransId="{C5E40A0F-0917-4807-955F-516DD265934A}"/>
    <dgm:cxn modelId="{3F155DDE-C5A4-4006-B552-F713755B2639}" srcId="{F0D4E04B-1051-45D7-9719-F673071A1424}" destId="{975784C2-E383-48A2-BA3F-A5F8E7C0185D}" srcOrd="0" destOrd="0" parTransId="{8E53703D-9EA4-4383-8417-E20801C00613}" sibTransId="{8A688B65-3CC6-4F16-9649-420AFE937877}"/>
    <dgm:cxn modelId="{6EE842EE-7B46-4670-AAC2-4332B4A47E4F}" srcId="{F0D4E04B-1051-45D7-9719-F673071A1424}" destId="{ADF92077-31D3-4BFF-BCC3-10FD0DC4A919}" srcOrd="3" destOrd="0" parTransId="{B25FEC9B-E22B-4685-B794-C50D2BCA203B}" sibTransId="{090B31AE-A926-445F-AD1C-F1C3C59A8CB3}"/>
    <dgm:cxn modelId="{A85C7EF5-5821-419A-B1DF-744E197CF038}" type="presOf" srcId="{1B66007F-33C6-48B4-B756-C82365CCEA91}" destId="{CD65A917-F545-4ABD-A420-84D631877794}" srcOrd="0" destOrd="0" presId="urn:microsoft.com/office/officeart/2016/7/layout/BasicLinearProcessNumbered"/>
    <dgm:cxn modelId="{682617F7-F971-4BA1-8659-67B913B22BF8}" srcId="{F0D4E04B-1051-45D7-9719-F673071A1424}" destId="{EDA03953-CEAE-43B9-98D8-1F625CDB7B95}" srcOrd="2" destOrd="0" parTransId="{45138844-C6D8-4B93-A04A-815F3B66C3FB}" sibTransId="{1B66007F-33C6-48B4-B756-C82365CCEA91}"/>
    <dgm:cxn modelId="{2C33482B-9814-4DD3-A917-AF75784EC2F3}" type="presParOf" srcId="{F90BF3B6-033A-4C8E-B46F-6F533496BBEC}" destId="{00849A0D-4C30-4CF7-B73E-16CDAE927BC5}" srcOrd="0" destOrd="0" presId="urn:microsoft.com/office/officeart/2016/7/layout/BasicLinearProcessNumbered"/>
    <dgm:cxn modelId="{832FC14A-3E48-45FB-98F9-3D6689739407}" type="presParOf" srcId="{00849A0D-4C30-4CF7-B73E-16CDAE927BC5}" destId="{874CF7C1-3201-4B55-8182-13ED50BD295B}" srcOrd="0" destOrd="0" presId="urn:microsoft.com/office/officeart/2016/7/layout/BasicLinearProcessNumbered"/>
    <dgm:cxn modelId="{B0DE5715-6F3A-4A32-9022-52B1C6578E7D}" type="presParOf" srcId="{00849A0D-4C30-4CF7-B73E-16CDAE927BC5}" destId="{0FE358D0-BABD-466A-A5B8-1E515A5E830C}" srcOrd="1" destOrd="0" presId="urn:microsoft.com/office/officeart/2016/7/layout/BasicLinearProcessNumbered"/>
    <dgm:cxn modelId="{D25A8144-42BB-4367-82F8-B2F6096BD989}" type="presParOf" srcId="{00849A0D-4C30-4CF7-B73E-16CDAE927BC5}" destId="{A7250DAD-9B56-4D1C-930E-8702DCAE5B15}" srcOrd="2" destOrd="0" presId="urn:microsoft.com/office/officeart/2016/7/layout/BasicLinearProcessNumbered"/>
    <dgm:cxn modelId="{74B17751-1548-400F-9C65-65F5CDCA201C}" type="presParOf" srcId="{00849A0D-4C30-4CF7-B73E-16CDAE927BC5}" destId="{DBF9B4A9-3B59-4326-83EE-2D15553BB80E}" srcOrd="3" destOrd="0" presId="urn:microsoft.com/office/officeart/2016/7/layout/BasicLinearProcessNumbered"/>
    <dgm:cxn modelId="{DB798992-BB5A-4DCE-B797-52C9189A383D}" type="presParOf" srcId="{F90BF3B6-033A-4C8E-B46F-6F533496BBEC}" destId="{3DE36CC6-11F6-437E-86A5-AA80DF5B08CC}" srcOrd="1" destOrd="0" presId="urn:microsoft.com/office/officeart/2016/7/layout/BasicLinearProcessNumbered"/>
    <dgm:cxn modelId="{527367F8-BB3D-47A6-A345-37795472BA87}" type="presParOf" srcId="{F90BF3B6-033A-4C8E-B46F-6F533496BBEC}" destId="{4F5E0986-AE53-4FCB-9502-BD88508E2EC4}" srcOrd="2" destOrd="0" presId="urn:microsoft.com/office/officeart/2016/7/layout/BasicLinearProcessNumbered"/>
    <dgm:cxn modelId="{3C2A9268-8C14-4CB3-8376-5A25E7D49597}" type="presParOf" srcId="{4F5E0986-AE53-4FCB-9502-BD88508E2EC4}" destId="{BEC76C3F-364E-4D95-B8B8-0DFC460B9865}" srcOrd="0" destOrd="0" presId="urn:microsoft.com/office/officeart/2016/7/layout/BasicLinearProcessNumbered"/>
    <dgm:cxn modelId="{DB1FDF1C-32C7-4419-B2C9-42DA09F5CAB6}" type="presParOf" srcId="{4F5E0986-AE53-4FCB-9502-BD88508E2EC4}" destId="{E7BB09A5-0CB4-4351-819B-914A4F4774F9}" srcOrd="1" destOrd="0" presId="urn:microsoft.com/office/officeart/2016/7/layout/BasicLinearProcessNumbered"/>
    <dgm:cxn modelId="{0B7B8151-7DD0-49C1-B0EE-C8189BF32A00}" type="presParOf" srcId="{4F5E0986-AE53-4FCB-9502-BD88508E2EC4}" destId="{DA91629D-6DC7-4EAB-A808-CFC0876B7921}" srcOrd="2" destOrd="0" presId="urn:microsoft.com/office/officeart/2016/7/layout/BasicLinearProcessNumbered"/>
    <dgm:cxn modelId="{000D9A38-3F72-4C1E-91BB-77C420856C2E}" type="presParOf" srcId="{4F5E0986-AE53-4FCB-9502-BD88508E2EC4}" destId="{45B1A303-1F44-4807-B0AC-3A3EF380DF52}" srcOrd="3" destOrd="0" presId="urn:microsoft.com/office/officeart/2016/7/layout/BasicLinearProcessNumbered"/>
    <dgm:cxn modelId="{82B41694-AE87-486F-8D6C-72FBC6C6DB5C}" type="presParOf" srcId="{F90BF3B6-033A-4C8E-B46F-6F533496BBEC}" destId="{AB992440-EB5C-40CC-97E3-D8CA4F18EF7F}" srcOrd="3" destOrd="0" presId="urn:microsoft.com/office/officeart/2016/7/layout/BasicLinearProcessNumbered"/>
    <dgm:cxn modelId="{7DA13B3B-6A19-4D2A-999F-CABC05BD2355}" type="presParOf" srcId="{F90BF3B6-033A-4C8E-B46F-6F533496BBEC}" destId="{AE2E930F-CECD-4B86-8156-BEF98B7F2A4D}" srcOrd="4" destOrd="0" presId="urn:microsoft.com/office/officeart/2016/7/layout/BasicLinearProcessNumbered"/>
    <dgm:cxn modelId="{AD3B37AD-1D73-4254-A786-4A55E39B43C3}" type="presParOf" srcId="{AE2E930F-CECD-4B86-8156-BEF98B7F2A4D}" destId="{035F15D7-95EC-4AD3-B58D-005876AE8414}" srcOrd="0" destOrd="0" presId="urn:microsoft.com/office/officeart/2016/7/layout/BasicLinearProcessNumbered"/>
    <dgm:cxn modelId="{39689BD2-74E5-46D8-BF7F-88EF38404DD7}" type="presParOf" srcId="{AE2E930F-CECD-4B86-8156-BEF98B7F2A4D}" destId="{CD65A917-F545-4ABD-A420-84D631877794}" srcOrd="1" destOrd="0" presId="urn:microsoft.com/office/officeart/2016/7/layout/BasicLinearProcessNumbered"/>
    <dgm:cxn modelId="{C9E4E587-66B9-4A87-A049-0E1A5E9D7FB6}" type="presParOf" srcId="{AE2E930F-CECD-4B86-8156-BEF98B7F2A4D}" destId="{60212756-2D4E-43D5-A39C-22E975C5B54F}" srcOrd="2" destOrd="0" presId="urn:microsoft.com/office/officeart/2016/7/layout/BasicLinearProcessNumbered"/>
    <dgm:cxn modelId="{90BEEE3F-3693-4FE3-85AC-0763F08F27ED}" type="presParOf" srcId="{AE2E930F-CECD-4B86-8156-BEF98B7F2A4D}" destId="{CC6390DC-C252-4211-ABF9-F4CC49564F4B}" srcOrd="3" destOrd="0" presId="urn:microsoft.com/office/officeart/2016/7/layout/BasicLinearProcessNumbered"/>
    <dgm:cxn modelId="{5F3AC269-2BAA-4780-9BE4-9BAF957DBFA5}" type="presParOf" srcId="{F90BF3B6-033A-4C8E-B46F-6F533496BBEC}" destId="{7CCECAF7-1BFB-4521-B40E-DEBCD4CEFD4E}" srcOrd="5" destOrd="0" presId="urn:microsoft.com/office/officeart/2016/7/layout/BasicLinearProcessNumbered"/>
    <dgm:cxn modelId="{24FE703D-F45F-4BC6-AB0E-9DD74DA47986}" type="presParOf" srcId="{F90BF3B6-033A-4C8E-B46F-6F533496BBEC}" destId="{7EA76F35-8A72-478F-912A-A3250A33CB0E}" srcOrd="6" destOrd="0" presId="urn:microsoft.com/office/officeart/2016/7/layout/BasicLinearProcessNumbered"/>
    <dgm:cxn modelId="{0173B748-DA26-4A46-A99D-4219278C711E}" type="presParOf" srcId="{7EA76F35-8A72-478F-912A-A3250A33CB0E}" destId="{829030D8-1F24-4089-9BA5-F2FBC44813AE}" srcOrd="0" destOrd="0" presId="urn:microsoft.com/office/officeart/2016/7/layout/BasicLinearProcessNumbered"/>
    <dgm:cxn modelId="{D6605AC7-9208-4A69-9698-ACB8043C9268}" type="presParOf" srcId="{7EA76F35-8A72-478F-912A-A3250A33CB0E}" destId="{34ECD278-DEDB-4BAD-B954-60C851395424}" srcOrd="1" destOrd="0" presId="urn:microsoft.com/office/officeart/2016/7/layout/BasicLinearProcessNumbered"/>
    <dgm:cxn modelId="{500941D9-F35A-457F-8A9D-B3EA8E12DDA3}" type="presParOf" srcId="{7EA76F35-8A72-478F-912A-A3250A33CB0E}" destId="{DA690E4E-D5F5-41F7-B3DF-EABF3E3106BA}" srcOrd="2" destOrd="0" presId="urn:microsoft.com/office/officeart/2016/7/layout/BasicLinearProcessNumbered"/>
    <dgm:cxn modelId="{0A60E493-5F2E-49FC-833F-8F8D75B72EDF}" type="presParOf" srcId="{7EA76F35-8A72-478F-912A-A3250A33CB0E}" destId="{0FE2832C-8C72-49B7-84EE-216EFAE4070A}" srcOrd="3" destOrd="0" presId="urn:microsoft.com/office/officeart/2016/7/layout/BasicLinearProcessNumbered"/>
    <dgm:cxn modelId="{1D1B4AF0-2842-4FAD-BF19-74D347CBCC46}" type="presParOf" srcId="{F90BF3B6-033A-4C8E-B46F-6F533496BBEC}" destId="{9F398B39-7A54-41AC-84D0-B10BEA8C7A8A}" srcOrd="7" destOrd="0" presId="urn:microsoft.com/office/officeart/2016/7/layout/BasicLinearProcessNumbered"/>
    <dgm:cxn modelId="{670420B4-62D4-43A1-A683-784B7D3FCC22}" type="presParOf" srcId="{F90BF3B6-033A-4C8E-B46F-6F533496BBEC}" destId="{3C15F7D8-3AC3-4159-AFDC-65D3260F8D16}" srcOrd="8" destOrd="0" presId="urn:microsoft.com/office/officeart/2016/7/layout/BasicLinearProcessNumbered"/>
    <dgm:cxn modelId="{32EC7157-BE2A-4814-92F9-7E5F3334A754}" type="presParOf" srcId="{3C15F7D8-3AC3-4159-AFDC-65D3260F8D16}" destId="{8D040D47-75D1-4898-8628-B06C3DA707E0}" srcOrd="0" destOrd="0" presId="urn:microsoft.com/office/officeart/2016/7/layout/BasicLinearProcessNumbered"/>
    <dgm:cxn modelId="{0C1844CE-7BD6-46AF-B5B1-75283DBA9B45}" type="presParOf" srcId="{3C15F7D8-3AC3-4159-AFDC-65D3260F8D16}" destId="{EBD93A87-86C9-4169-AD3B-6C7068B4EF45}" srcOrd="1" destOrd="0" presId="urn:microsoft.com/office/officeart/2016/7/layout/BasicLinearProcessNumbered"/>
    <dgm:cxn modelId="{F1A35DBB-62EA-432E-97C1-6B2F57B10F01}" type="presParOf" srcId="{3C15F7D8-3AC3-4159-AFDC-65D3260F8D16}" destId="{6A7D4173-3F9F-4CDB-BA57-6EFB7A4CD6A2}" srcOrd="2" destOrd="0" presId="urn:microsoft.com/office/officeart/2016/7/layout/BasicLinearProcessNumbered"/>
    <dgm:cxn modelId="{848441C1-C1BA-4A10-83CE-2E472EF8DC60}" type="presParOf" srcId="{3C15F7D8-3AC3-4159-AFDC-65D3260F8D16}" destId="{9FE09959-2AC1-447B-8841-0745293250CE}"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FDF21-F891-45CC-A307-63A1100F4289}">
      <dsp:nvSpPr>
        <dsp:cNvPr id="0" name=""/>
        <dsp:cNvSpPr/>
      </dsp:nvSpPr>
      <dsp:spPr>
        <a:xfrm>
          <a:off x="2598359" y="1977835"/>
          <a:ext cx="2626888" cy="2627322"/>
        </a:xfrm>
        <a:prstGeom prst="ellipse">
          <a:avLst/>
        </a:prstGeom>
        <a:solidFill>
          <a:schemeClr val="accent1">
            <a:hueOff val="0"/>
            <a:satOff val="0"/>
            <a:lumOff val="0"/>
            <a:alphaOff val="0"/>
          </a:schemeClr>
        </a:solidFill>
        <a:ln w="22225" cap="flat" cmpd="sng" algn="ctr">
          <a:solidFill>
            <a:schemeClr val="accent1">
              <a:hueOff val="0"/>
              <a:satOff val="0"/>
              <a:lumOff val="0"/>
              <a:alphaOff val="0"/>
            </a:schemeClr>
          </a:solidFill>
          <a:prstDash val="solid"/>
        </a:ln>
        <a:effectLst>
          <a:outerShdw blurRad="50800" dist="12700" dir="528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061CCB7D-8315-48E1-946C-B8E8C241C013}">
      <dsp:nvSpPr>
        <dsp:cNvPr id="0" name=""/>
        <dsp:cNvSpPr/>
      </dsp:nvSpPr>
      <dsp:spPr>
        <a:xfrm>
          <a:off x="4273905" y="43042"/>
          <a:ext cx="780166" cy="779665"/>
        </a:xfrm>
        <a:prstGeom prst="donut">
          <a:avLst>
            <a:gd name="adj" fmla="val 7460"/>
          </a:avLst>
        </a:prstGeom>
        <a:solidFill>
          <a:schemeClr val="accent1">
            <a:hueOff val="0"/>
            <a:satOff val="0"/>
            <a:lumOff val="0"/>
            <a:alphaOff val="0"/>
          </a:schemeClr>
        </a:solidFill>
        <a:ln w="22225" cap="flat" cmpd="sng" algn="ctr">
          <a:solidFill>
            <a:schemeClr val="accent1">
              <a:hueOff val="0"/>
              <a:satOff val="0"/>
              <a:lumOff val="0"/>
              <a:alphaOff val="0"/>
            </a:schemeClr>
          </a:solidFill>
          <a:prstDash val="solid"/>
        </a:ln>
        <a:effectLst>
          <a:outerShdw blurRad="50800" dist="12700" dir="528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1A92AA4D-AB6A-47AC-B1B0-25F43EE5BF9C}">
      <dsp:nvSpPr>
        <dsp:cNvPr id="0" name=""/>
        <dsp:cNvSpPr/>
      </dsp:nvSpPr>
      <dsp:spPr>
        <a:xfrm>
          <a:off x="2699308" y="2078658"/>
          <a:ext cx="2426086" cy="242567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ctr">
          <a:solidFill>
            <a:schemeClr val="lt1">
              <a:hueOff val="0"/>
              <a:satOff val="0"/>
              <a:lumOff val="0"/>
              <a:alphaOff val="0"/>
            </a:schemeClr>
          </a:solidFill>
          <a:prstDash val="solid"/>
        </a:ln>
        <a:effectLst>
          <a:outerShdw blurRad="50800" dist="12700" dir="5280000" rotWithShape="0">
            <a:srgbClr val="000000">
              <a:alpha val="40000"/>
            </a:srgbClr>
          </a:outerShdw>
        </a:effectLst>
      </dsp:spPr>
      <dsp:style>
        <a:lnRef idx="3">
          <a:scrgbClr r="0" g="0" b="0"/>
        </a:lnRef>
        <a:fillRef idx="1">
          <a:scrgbClr r="0" g="0" b="0"/>
        </a:fillRef>
        <a:effectRef idx="1">
          <a:scrgbClr r="0" g="0" b="0"/>
        </a:effectRef>
        <a:fontRef idx="minor"/>
      </dsp:style>
    </dsp:sp>
    <dsp:sp modelId="{54A244C9-4917-4CC2-A4A6-3A2A2CA94112}">
      <dsp:nvSpPr>
        <dsp:cNvPr id="0" name=""/>
        <dsp:cNvSpPr/>
      </dsp:nvSpPr>
      <dsp:spPr>
        <a:xfrm>
          <a:off x="5416174" y="2474193"/>
          <a:ext cx="1374891" cy="1374565"/>
        </a:xfrm>
        <a:prstGeom prst="ellipse">
          <a:avLst/>
        </a:prstGeom>
        <a:solidFill>
          <a:schemeClr val="accent1">
            <a:hueOff val="0"/>
            <a:satOff val="0"/>
            <a:lumOff val="0"/>
            <a:alphaOff val="0"/>
          </a:schemeClr>
        </a:solidFill>
        <a:ln w="22225" cap="flat" cmpd="sng" algn="ctr">
          <a:solidFill>
            <a:schemeClr val="accent1">
              <a:hueOff val="0"/>
              <a:satOff val="0"/>
              <a:lumOff val="0"/>
              <a:alphaOff val="0"/>
            </a:schemeClr>
          </a:solidFill>
          <a:prstDash val="solid"/>
        </a:ln>
        <a:effectLst>
          <a:outerShdw blurRad="50800" dist="12700" dir="528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B4807C24-5745-4268-9ABC-2E83E980A575}">
      <dsp:nvSpPr>
        <dsp:cNvPr id="0" name=""/>
        <dsp:cNvSpPr/>
      </dsp:nvSpPr>
      <dsp:spPr>
        <a:xfrm>
          <a:off x="5497372" y="2555399"/>
          <a:ext cx="1212494" cy="1212610"/>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ctr">
          <a:solidFill>
            <a:schemeClr val="lt1">
              <a:hueOff val="0"/>
              <a:satOff val="0"/>
              <a:lumOff val="0"/>
              <a:alphaOff val="0"/>
            </a:schemeClr>
          </a:solidFill>
          <a:prstDash val="solid"/>
        </a:ln>
        <a:effectLst>
          <a:outerShdw blurRad="50800" dist="12700" dir="5280000" rotWithShape="0">
            <a:srgbClr val="000000">
              <a:alpha val="40000"/>
            </a:srgbClr>
          </a:outerShdw>
        </a:effectLst>
      </dsp:spPr>
      <dsp:style>
        <a:lnRef idx="3">
          <a:scrgbClr r="0" g="0" b="0"/>
        </a:lnRef>
        <a:fillRef idx="1">
          <a:scrgbClr r="0" g="0" b="0"/>
        </a:fillRef>
        <a:effectRef idx="1">
          <a:scrgbClr r="0" g="0" b="0"/>
        </a:effectRef>
        <a:fontRef idx="minor"/>
      </dsp:style>
    </dsp:sp>
    <dsp:sp modelId="{4BF2075F-2782-4155-BF26-86DD10A9E894}">
      <dsp:nvSpPr>
        <dsp:cNvPr id="0" name=""/>
        <dsp:cNvSpPr/>
      </dsp:nvSpPr>
      <dsp:spPr>
        <a:xfrm>
          <a:off x="4878506" y="533925"/>
          <a:ext cx="1762231" cy="1762801"/>
        </a:xfrm>
        <a:prstGeom prst="ellipse">
          <a:avLst/>
        </a:prstGeom>
        <a:solidFill>
          <a:schemeClr val="accent1">
            <a:hueOff val="0"/>
            <a:satOff val="0"/>
            <a:lumOff val="0"/>
            <a:alphaOff val="0"/>
          </a:schemeClr>
        </a:solidFill>
        <a:ln w="22225" cap="flat" cmpd="sng" algn="ctr">
          <a:solidFill>
            <a:schemeClr val="accent1">
              <a:hueOff val="0"/>
              <a:satOff val="0"/>
              <a:lumOff val="0"/>
              <a:alphaOff val="0"/>
            </a:schemeClr>
          </a:solidFill>
          <a:prstDash val="solid"/>
        </a:ln>
        <a:effectLst>
          <a:outerShdw blurRad="50800" dist="12700" dir="528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0E1C562E-ED8F-4860-A46C-B28E6CFB425D}">
      <dsp:nvSpPr>
        <dsp:cNvPr id="0" name=""/>
        <dsp:cNvSpPr/>
      </dsp:nvSpPr>
      <dsp:spPr>
        <a:xfrm>
          <a:off x="6352153" y="100981"/>
          <a:ext cx="577169" cy="577563"/>
        </a:xfrm>
        <a:prstGeom prst="donut">
          <a:avLst>
            <a:gd name="adj" fmla="val 7460"/>
          </a:avLst>
        </a:prstGeom>
        <a:solidFill>
          <a:schemeClr val="accent1">
            <a:hueOff val="0"/>
            <a:satOff val="0"/>
            <a:lumOff val="0"/>
            <a:alphaOff val="0"/>
          </a:schemeClr>
        </a:solidFill>
        <a:ln w="22225" cap="flat" cmpd="sng" algn="ctr">
          <a:solidFill>
            <a:schemeClr val="accent1">
              <a:hueOff val="0"/>
              <a:satOff val="0"/>
              <a:lumOff val="0"/>
              <a:alphaOff val="0"/>
            </a:schemeClr>
          </a:solidFill>
          <a:prstDash val="solid"/>
        </a:ln>
        <a:effectLst>
          <a:outerShdw blurRad="50800" dist="12700" dir="528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2C4B2081-B91C-44A5-9E0E-3BC16A87A135}">
      <dsp:nvSpPr>
        <dsp:cNvPr id="0" name=""/>
        <dsp:cNvSpPr/>
      </dsp:nvSpPr>
      <dsp:spPr>
        <a:xfrm>
          <a:off x="6930420" y="3854689"/>
          <a:ext cx="433425" cy="432944"/>
        </a:xfrm>
        <a:prstGeom prst="donut">
          <a:avLst>
            <a:gd name="adj" fmla="val 7460"/>
          </a:avLst>
        </a:prstGeom>
        <a:solidFill>
          <a:schemeClr val="accent1">
            <a:hueOff val="0"/>
            <a:satOff val="0"/>
            <a:lumOff val="0"/>
            <a:alphaOff val="0"/>
          </a:schemeClr>
        </a:solidFill>
        <a:ln w="22225" cap="flat" cmpd="sng" algn="ctr">
          <a:solidFill>
            <a:schemeClr val="accent1">
              <a:hueOff val="0"/>
              <a:satOff val="0"/>
              <a:lumOff val="0"/>
              <a:alphaOff val="0"/>
            </a:schemeClr>
          </a:solidFill>
          <a:prstDash val="solid"/>
        </a:ln>
        <a:effectLst>
          <a:outerShdw blurRad="50800" dist="12700" dir="5280000" rotWithShape="0">
            <a:srgbClr val="000000">
              <a:alpha val="40000"/>
            </a:srgbClr>
          </a:outerShdw>
        </a:effectLst>
      </dsp:spPr>
      <dsp:style>
        <a:lnRef idx="2">
          <a:scrgbClr r="0" g="0" b="0"/>
        </a:lnRef>
        <a:fillRef idx="1">
          <a:scrgbClr r="0" g="0" b="0"/>
        </a:fillRef>
        <a:effectRef idx="1">
          <a:scrgbClr r="0" g="0" b="0"/>
        </a:effectRef>
        <a:fontRef idx="minor">
          <a:schemeClr val="lt1"/>
        </a:fontRef>
      </dsp:style>
    </dsp:sp>
    <dsp:sp modelId="{F9CB889C-4CC5-4553-908A-7136B2F201B4}">
      <dsp:nvSpPr>
        <dsp:cNvPr id="0" name=""/>
        <dsp:cNvSpPr/>
      </dsp:nvSpPr>
      <dsp:spPr>
        <a:xfrm>
          <a:off x="4971775" y="626993"/>
          <a:ext cx="1576791" cy="1576667"/>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ctr">
          <a:solidFill>
            <a:schemeClr val="lt1">
              <a:hueOff val="0"/>
              <a:satOff val="0"/>
              <a:lumOff val="0"/>
              <a:alphaOff val="0"/>
            </a:schemeClr>
          </a:solidFill>
          <a:prstDash val="solid"/>
        </a:ln>
        <a:effectLst>
          <a:outerShdw blurRad="50800" dist="12700" dir="5280000" rotWithShape="0">
            <a:srgbClr val="000000">
              <a:alpha val="40000"/>
            </a:srgbClr>
          </a:outerShdw>
        </a:effectLst>
      </dsp:spPr>
      <dsp:style>
        <a:lnRef idx="3">
          <a:scrgbClr r="0" g="0" b="0"/>
        </a:lnRef>
        <a:fillRef idx="1">
          <a:scrgbClr r="0" g="0" b="0"/>
        </a:fillRef>
        <a:effectRef idx="1">
          <a:scrgbClr r="0" g="0" b="0"/>
        </a:effectRef>
        <a:fontRef idx="minor"/>
      </dsp:style>
    </dsp:sp>
    <dsp:sp modelId="{873F369A-695C-4B16-B141-8D664C0DC3B0}">
      <dsp:nvSpPr>
        <dsp:cNvPr id="0" name=""/>
        <dsp:cNvSpPr/>
      </dsp:nvSpPr>
      <dsp:spPr>
        <a:xfrm>
          <a:off x="0" y="626993"/>
          <a:ext cx="3898635" cy="1265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90" tIns="59690" rIns="59690" bIns="5969" numCol="1" spcCol="1270" anchor="b" anchorCtr="0">
          <a:noAutofit/>
        </a:bodyPr>
        <a:lstStyle/>
        <a:p>
          <a:pPr marL="0" lvl="0" indent="0" algn="r" defTabSz="2089150">
            <a:lnSpc>
              <a:spcPct val="90000"/>
            </a:lnSpc>
            <a:spcBef>
              <a:spcPct val="0"/>
            </a:spcBef>
            <a:spcAft>
              <a:spcPct val="35000"/>
            </a:spcAft>
            <a:buNone/>
          </a:pPr>
          <a:r>
            <a:rPr lang="en-US" sz="4700" kern="1200"/>
            <a:t>Householder</a:t>
          </a:r>
        </a:p>
      </dsp:txBody>
      <dsp:txXfrm>
        <a:off x="0" y="626993"/>
        <a:ext cx="3898635" cy="1265987"/>
      </dsp:txXfrm>
    </dsp:sp>
    <dsp:sp modelId="{5F195B3A-9A51-45AE-BE3D-C84B0340487A}">
      <dsp:nvSpPr>
        <dsp:cNvPr id="0" name=""/>
        <dsp:cNvSpPr/>
      </dsp:nvSpPr>
      <dsp:spPr>
        <a:xfrm>
          <a:off x="7074164" y="2555399"/>
          <a:ext cx="3898635" cy="1212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90" tIns="59690" rIns="59690" bIns="59690" numCol="1" spcCol="1270" anchor="ctr" anchorCtr="0">
          <a:noAutofit/>
        </a:bodyPr>
        <a:lstStyle/>
        <a:p>
          <a:pPr marL="0" lvl="0" indent="0" algn="l" defTabSz="2089150">
            <a:lnSpc>
              <a:spcPct val="90000"/>
            </a:lnSpc>
            <a:spcBef>
              <a:spcPct val="0"/>
            </a:spcBef>
            <a:spcAft>
              <a:spcPct val="35000"/>
            </a:spcAft>
            <a:buNone/>
          </a:pPr>
          <a:r>
            <a:rPr lang="en-US" sz="4700" kern="1200"/>
            <a:t>Academia</a:t>
          </a:r>
        </a:p>
      </dsp:txBody>
      <dsp:txXfrm>
        <a:off x="7074164" y="2555399"/>
        <a:ext cx="3898635" cy="1212610"/>
      </dsp:txXfrm>
    </dsp:sp>
    <dsp:sp modelId="{FEB463E6-7FD5-44D5-9277-AC03B7A2FDB8}">
      <dsp:nvSpPr>
        <dsp:cNvPr id="0" name=""/>
        <dsp:cNvSpPr/>
      </dsp:nvSpPr>
      <dsp:spPr>
        <a:xfrm>
          <a:off x="6930420" y="626993"/>
          <a:ext cx="3898635" cy="1576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90" tIns="59690" rIns="59690" bIns="59690" numCol="1" spcCol="1270" anchor="ctr" anchorCtr="0">
          <a:noAutofit/>
        </a:bodyPr>
        <a:lstStyle/>
        <a:p>
          <a:pPr marL="0" lvl="0" indent="0" algn="l" defTabSz="2089150">
            <a:lnSpc>
              <a:spcPct val="90000"/>
            </a:lnSpc>
            <a:spcBef>
              <a:spcPct val="0"/>
            </a:spcBef>
            <a:spcAft>
              <a:spcPct val="35000"/>
            </a:spcAft>
            <a:buNone/>
          </a:pPr>
          <a:r>
            <a:rPr lang="en-US" sz="4700" kern="1200"/>
            <a:t>Firefighter</a:t>
          </a:r>
        </a:p>
      </dsp:txBody>
      <dsp:txXfrm>
        <a:off x="6930420" y="626993"/>
        <a:ext cx="3898635" cy="1576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5275B-B824-4E08-B2EA-C8881DFE943D}">
      <dsp:nvSpPr>
        <dsp:cNvPr id="0" name=""/>
        <dsp:cNvSpPr/>
      </dsp:nvSpPr>
      <dsp:spPr>
        <a:xfrm>
          <a:off x="802734" y="1522102"/>
          <a:ext cx="1603995" cy="1603995"/>
        </a:xfrm>
        <a:prstGeom prst="arc">
          <a:avLst>
            <a:gd name="adj1" fmla="val 13200000"/>
            <a:gd name="adj2" fmla="val 19200000"/>
          </a:avLst>
        </a:pr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906788-1D07-47FF-9F72-4832FEFF99F4}">
      <dsp:nvSpPr>
        <dsp:cNvPr id="0" name=""/>
        <dsp:cNvSpPr/>
      </dsp:nvSpPr>
      <dsp:spPr>
        <a:xfrm>
          <a:off x="802734" y="1522102"/>
          <a:ext cx="1603995" cy="1603995"/>
        </a:xfrm>
        <a:prstGeom prst="arc">
          <a:avLst>
            <a:gd name="adj1" fmla="val 2400000"/>
            <a:gd name="adj2" fmla="val 8400000"/>
          </a:avLst>
        </a:pr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9696A3-2B58-48A0-B243-16374B5F513A}">
      <dsp:nvSpPr>
        <dsp:cNvPr id="0" name=""/>
        <dsp:cNvSpPr/>
      </dsp:nvSpPr>
      <dsp:spPr>
        <a:xfrm>
          <a:off x="736" y="1810821"/>
          <a:ext cx="3207990" cy="1026556"/>
        </a:xfrm>
        <a:prstGeom prst="rect">
          <a:avLst/>
        </a:prstGeom>
        <a:noFill/>
        <a:ln w="2222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kern="1200"/>
            <a:t>Guidance to exit during emergency</a:t>
          </a:r>
        </a:p>
      </dsp:txBody>
      <dsp:txXfrm>
        <a:off x="736" y="1810821"/>
        <a:ext cx="3207990" cy="1026556"/>
      </dsp:txXfrm>
    </dsp:sp>
    <dsp:sp modelId="{EF0DE5D9-A7A0-4263-BFBE-189B15ED0DB7}">
      <dsp:nvSpPr>
        <dsp:cNvPr id="0" name=""/>
        <dsp:cNvSpPr/>
      </dsp:nvSpPr>
      <dsp:spPr>
        <a:xfrm>
          <a:off x="4684402" y="1522102"/>
          <a:ext cx="1603995" cy="1603995"/>
        </a:xfrm>
        <a:prstGeom prst="arc">
          <a:avLst>
            <a:gd name="adj1" fmla="val 13200000"/>
            <a:gd name="adj2" fmla="val 19200000"/>
          </a:avLst>
        </a:pr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FCB6A3-7E52-404B-A63F-37A586DDB589}">
      <dsp:nvSpPr>
        <dsp:cNvPr id="0" name=""/>
        <dsp:cNvSpPr/>
      </dsp:nvSpPr>
      <dsp:spPr>
        <a:xfrm>
          <a:off x="4684402" y="1522102"/>
          <a:ext cx="1603995" cy="1603995"/>
        </a:xfrm>
        <a:prstGeom prst="arc">
          <a:avLst>
            <a:gd name="adj1" fmla="val 2400000"/>
            <a:gd name="adj2" fmla="val 8400000"/>
          </a:avLst>
        </a:pr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AC6BB0-0457-40B3-9A45-796241521274}">
      <dsp:nvSpPr>
        <dsp:cNvPr id="0" name=""/>
        <dsp:cNvSpPr/>
      </dsp:nvSpPr>
      <dsp:spPr>
        <a:xfrm>
          <a:off x="3882404" y="1810821"/>
          <a:ext cx="3207990" cy="1026556"/>
        </a:xfrm>
        <a:prstGeom prst="rect">
          <a:avLst/>
        </a:prstGeom>
        <a:noFill/>
        <a:ln w="2222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kern="1200">
              <a:effectLst/>
              <a:latin typeface="Verdana"/>
            </a:rPr>
            <a:t>Updates on obstacles in paths to exits.</a:t>
          </a:r>
          <a:endParaRPr lang="en-US" sz="2300" kern="1200"/>
        </a:p>
      </dsp:txBody>
      <dsp:txXfrm>
        <a:off x="3882404" y="1810821"/>
        <a:ext cx="3207990" cy="1026556"/>
      </dsp:txXfrm>
    </dsp:sp>
    <dsp:sp modelId="{21CC921F-4ABA-465B-8083-808BBCF30BE3}">
      <dsp:nvSpPr>
        <dsp:cNvPr id="0" name=""/>
        <dsp:cNvSpPr/>
      </dsp:nvSpPr>
      <dsp:spPr>
        <a:xfrm>
          <a:off x="8566070" y="1522102"/>
          <a:ext cx="1603995" cy="1603995"/>
        </a:xfrm>
        <a:prstGeom prst="arc">
          <a:avLst>
            <a:gd name="adj1" fmla="val 13200000"/>
            <a:gd name="adj2" fmla="val 19200000"/>
          </a:avLst>
        </a:pr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4C33AC-D26A-47B0-A89C-F325BC6EA0B4}">
      <dsp:nvSpPr>
        <dsp:cNvPr id="0" name=""/>
        <dsp:cNvSpPr/>
      </dsp:nvSpPr>
      <dsp:spPr>
        <a:xfrm>
          <a:off x="8566070" y="1522102"/>
          <a:ext cx="1603995" cy="1603995"/>
        </a:xfrm>
        <a:prstGeom prst="arc">
          <a:avLst>
            <a:gd name="adj1" fmla="val 2400000"/>
            <a:gd name="adj2" fmla="val 8400000"/>
          </a:avLst>
        </a:pr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0005C3-00A2-4C06-8572-26B7FF0CB449}">
      <dsp:nvSpPr>
        <dsp:cNvPr id="0" name=""/>
        <dsp:cNvSpPr/>
      </dsp:nvSpPr>
      <dsp:spPr>
        <a:xfrm>
          <a:off x="7764073" y="1810821"/>
          <a:ext cx="3207990" cy="1026556"/>
        </a:xfrm>
        <a:prstGeom prst="rect">
          <a:avLst/>
        </a:prstGeom>
        <a:noFill/>
        <a:ln w="2222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kern="1200">
              <a:effectLst/>
              <a:latin typeface="Verdana"/>
            </a:rPr>
            <a:t>Detection and Elimination of spot fires</a:t>
          </a:r>
          <a:endParaRPr lang="en-US" sz="2300" kern="1200"/>
        </a:p>
      </dsp:txBody>
      <dsp:txXfrm>
        <a:off x="7764073" y="1810821"/>
        <a:ext cx="3207990" cy="10265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6F739-B787-46A0-ADCF-008574914B23}">
      <dsp:nvSpPr>
        <dsp:cNvPr id="0" name=""/>
        <dsp:cNvSpPr/>
      </dsp:nvSpPr>
      <dsp:spPr>
        <a:xfrm>
          <a:off x="120733" y="2088740"/>
          <a:ext cx="1681137" cy="554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Robotic Vacuum Cleaner</a:t>
          </a:r>
        </a:p>
      </dsp:txBody>
      <dsp:txXfrm>
        <a:off x="120733" y="2088740"/>
        <a:ext cx="1681137" cy="554011"/>
      </dsp:txXfrm>
    </dsp:sp>
    <dsp:sp modelId="{427572EB-FBBD-4E6B-B534-48EE48EC5E00}">
      <dsp:nvSpPr>
        <dsp:cNvPr id="0" name=""/>
        <dsp:cNvSpPr/>
      </dsp:nvSpPr>
      <dsp:spPr>
        <a:xfrm>
          <a:off x="118823" y="1920245"/>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8065E2-029E-4836-808F-077DD6F4CDE5}">
      <dsp:nvSpPr>
        <dsp:cNvPr id="0" name=""/>
        <dsp:cNvSpPr/>
      </dsp:nvSpPr>
      <dsp:spPr>
        <a:xfrm>
          <a:off x="212432" y="1733027"/>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9A06B0-3849-40DB-B726-B14795EF7F21}">
      <dsp:nvSpPr>
        <dsp:cNvPr id="0" name=""/>
        <dsp:cNvSpPr/>
      </dsp:nvSpPr>
      <dsp:spPr>
        <a:xfrm>
          <a:off x="437093" y="1770471"/>
          <a:ext cx="210142" cy="210142"/>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12FB2-438D-40BD-9A2C-15C77A7FD205}">
      <dsp:nvSpPr>
        <dsp:cNvPr id="0" name=""/>
        <dsp:cNvSpPr/>
      </dsp:nvSpPr>
      <dsp:spPr>
        <a:xfrm>
          <a:off x="624310" y="1564531"/>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03A793-8429-4925-B3EF-A33D70FE70C9}">
      <dsp:nvSpPr>
        <dsp:cNvPr id="0" name=""/>
        <dsp:cNvSpPr/>
      </dsp:nvSpPr>
      <dsp:spPr>
        <a:xfrm>
          <a:off x="867693" y="1489644"/>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E0681-9C74-45F1-B32A-6597FED90876}">
      <dsp:nvSpPr>
        <dsp:cNvPr id="0" name=""/>
        <dsp:cNvSpPr/>
      </dsp:nvSpPr>
      <dsp:spPr>
        <a:xfrm>
          <a:off x="1167241" y="1620696"/>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54C1E8-699D-4D73-9767-AB042C6093CF}">
      <dsp:nvSpPr>
        <dsp:cNvPr id="0" name=""/>
        <dsp:cNvSpPr/>
      </dsp:nvSpPr>
      <dsp:spPr>
        <a:xfrm>
          <a:off x="1354459" y="1714305"/>
          <a:ext cx="210142" cy="210142"/>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55044-9246-4B16-AA3C-134E2467459C}">
      <dsp:nvSpPr>
        <dsp:cNvPr id="0" name=""/>
        <dsp:cNvSpPr/>
      </dsp:nvSpPr>
      <dsp:spPr>
        <a:xfrm>
          <a:off x="1616563" y="1920245"/>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2B4BFA-905B-4380-8B54-334782E71764}">
      <dsp:nvSpPr>
        <dsp:cNvPr id="0" name=""/>
        <dsp:cNvSpPr/>
      </dsp:nvSpPr>
      <dsp:spPr>
        <a:xfrm>
          <a:off x="1728894" y="2126184"/>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D5E957-AFF1-40DC-8803-CC0B9F02894C}">
      <dsp:nvSpPr>
        <dsp:cNvPr id="0" name=""/>
        <dsp:cNvSpPr/>
      </dsp:nvSpPr>
      <dsp:spPr>
        <a:xfrm>
          <a:off x="755362" y="1733027"/>
          <a:ext cx="343868" cy="343868"/>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F3D635-D99B-448E-B4AD-79C34A5C9F02}">
      <dsp:nvSpPr>
        <dsp:cNvPr id="0" name=""/>
        <dsp:cNvSpPr/>
      </dsp:nvSpPr>
      <dsp:spPr>
        <a:xfrm>
          <a:off x="25214" y="2444454"/>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446B0F-D774-4E4B-BAE2-E268F2AD0B51}">
      <dsp:nvSpPr>
        <dsp:cNvPr id="0" name=""/>
        <dsp:cNvSpPr/>
      </dsp:nvSpPr>
      <dsp:spPr>
        <a:xfrm>
          <a:off x="137545" y="2612949"/>
          <a:ext cx="210142" cy="210142"/>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0BD2AB-6ADA-4E19-AD96-C7E8458E6369}">
      <dsp:nvSpPr>
        <dsp:cNvPr id="0" name=""/>
        <dsp:cNvSpPr/>
      </dsp:nvSpPr>
      <dsp:spPr>
        <a:xfrm>
          <a:off x="418371" y="2762723"/>
          <a:ext cx="305661" cy="305661"/>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D917A-16AD-422C-983F-B197E0D85D1B}">
      <dsp:nvSpPr>
        <dsp:cNvPr id="0" name=""/>
        <dsp:cNvSpPr/>
      </dsp:nvSpPr>
      <dsp:spPr>
        <a:xfrm>
          <a:off x="811528" y="3006106"/>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21625E-80D1-4A9F-B8E1-3F05B33B38A0}">
      <dsp:nvSpPr>
        <dsp:cNvPr id="0" name=""/>
        <dsp:cNvSpPr/>
      </dsp:nvSpPr>
      <dsp:spPr>
        <a:xfrm>
          <a:off x="886415" y="2762723"/>
          <a:ext cx="210142" cy="210142"/>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657D7-AD6C-482A-B340-3664731A26CC}">
      <dsp:nvSpPr>
        <dsp:cNvPr id="0" name=""/>
        <dsp:cNvSpPr/>
      </dsp:nvSpPr>
      <dsp:spPr>
        <a:xfrm>
          <a:off x="1073632" y="3024828"/>
          <a:ext cx="133726" cy="13372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9FBEE9-56E5-46A4-98FA-2D54C767FFD9}">
      <dsp:nvSpPr>
        <dsp:cNvPr id="0" name=""/>
        <dsp:cNvSpPr/>
      </dsp:nvSpPr>
      <dsp:spPr>
        <a:xfrm>
          <a:off x="1242128" y="2725280"/>
          <a:ext cx="305661" cy="305661"/>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C35FE9-CBB9-48D0-892F-56D838FC3133}">
      <dsp:nvSpPr>
        <dsp:cNvPr id="0" name=""/>
        <dsp:cNvSpPr/>
      </dsp:nvSpPr>
      <dsp:spPr>
        <a:xfrm>
          <a:off x="1654007" y="2650393"/>
          <a:ext cx="210142" cy="210142"/>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17D256-B668-4A9E-AAB3-646D239C010A}">
      <dsp:nvSpPr>
        <dsp:cNvPr id="0" name=""/>
        <dsp:cNvSpPr/>
      </dsp:nvSpPr>
      <dsp:spPr>
        <a:xfrm>
          <a:off x="1864149" y="1770159"/>
          <a:ext cx="617157" cy="117822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CCAA21-BF98-487F-A29E-D75BC657CE11}">
      <dsp:nvSpPr>
        <dsp:cNvPr id="0" name=""/>
        <dsp:cNvSpPr/>
      </dsp:nvSpPr>
      <dsp:spPr>
        <a:xfrm>
          <a:off x="2481306" y="1770731"/>
          <a:ext cx="1683156" cy="1178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Maps floor frequently</a:t>
          </a:r>
        </a:p>
      </dsp:txBody>
      <dsp:txXfrm>
        <a:off x="2481306" y="1770731"/>
        <a:ext cx="1683156" cy="1178209"/>
      </dsp:txXfrm>
    </dsp:sp>
    <dsp:sp modelId="{1D62F1D8-12BA-4A32-94F1-47461BBF32F4}">
      <dsp:nvSpPr>
        <dsp:cNvPr id="0" name=""/>
        <dsp:cNvSpPr/>
      </dsp:nvSpPr>
      <dsp:spPr>
        <a:xfrm>
          <a:off x="4164463" y="1770159"/>
          <a:ext cx="617157" cy="117822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4FAB4C-C7B2-4C5A-8657-9457B2A1DE0F}">
      <dsp:nvSpPr>
        <dsp:cNvPr id="0" name=""/>
        <dsp:cNvSpPr/>
      </dsp:nvSpPr>
      <dsp:spPr>
        <a:xfrm>
          <a:off x="4781621" y="1770731"/>
          <a:ext cx="1683156" cy="1178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Detects new obstacles on the floor </a:t>
          </a:r>
        </a:p>
      </dsp:txBody>
      <dsp:txXfrm>
        <a:off x="4781621" y="1770731"/>
        <a:ext cx="1683156" cy="1178209"/>
      </dsp:txXfrm>
    </dsp:sp>
    <dsp:sp modelId="{C916F96B-9B33-4E86-A4AE-37BE083111F7}">
      <dsp:nvSpPr>
        <dsp:cNvPr id="0" name=""/>
        <dsp:cNvSpPr/>
      </dsp:nvSpPr>
      <dsp:spPr>
        <a:xfrm>
          <a:off x="6464777" y="1770159"/>
          <a:ext cx="617157" cy="117822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725BE6-B188-411E-BC4D-55491BE2560A}">
      <dsp:nvSpPr>
        <dsp:cNvPr id="0" name=""/>
        <dsp:cNvSpPr/>
      </dsp:nvSpPr>
      <dsp:spPr>
        <a:xfrm>
          <a:off x="7081935" y="1770731"/>
          <a:ext cx="1683156" cy="1178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Evaluates a risk that the object presents in an emergency</a:t>
          </a:r>
        </a:p>
      </dsp:txBody>
      <dsp:txXfrm>
        <a:off x="7081935" y="1770731"/>
        <a:ext cx="1683156" cy="1178209"/>
      </dsp:txXfrm>
    </dsp:sp>
    <dsp:sp modelId="{46CECDA4-5E4D-4D29-BB17-23D2E5A3DBAE}">
      <dsp:nvSpPr>
        <dsp:cNvPr id="0" name=""/>
        <dsp:cNvSpPr/>
      </dsp:nvSpPr>
      <dsp:spPr>
        <a:xfrm>
          <a:off x="8765092" y="1770159"/>
          <a:ext cx="617157" cy="117822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39B63E-0FC0-4D1B-B688-943769926376}">
      <dsp:nvSpPr>
        <dsp:cNvPr id="0" name=""/>
        <dsp:cNvSpPr/>
      </dsp:nvSpPr>
      <dsp:spPr>
        <a:xfrm>
          <a:off x="9449575" y="1672789"/>
          <a:ext cx="1430683" cy="1430683"/>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a:t>Notifies the user to remove the obstacle</a:t>
          </a:r>
        </a:p>
      </dsp:txBody>
      <dsp:txXfrm>
        <a:off x="9659094" y="1882308"/>
        <a:ext cx="1011645" cy="10116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0C2EA-3D87-4877-A267-55A57A380E30}">
      <dsp:nvSpPr>
        <dsp:cNvPr id="0" name=""/>
        <dsp:cNvSpPr/>
      </dsp:nvSpPr>
      <dsp:spPr>
        <a:xfrm>
          <a:off x="1738438" y="1291"/>
          <a:ext cx="1572911" cy="786455"/>
        </a:xfrm>
        <a:prstGeom prst="roundRect">
          <a:avLst>
            <a:gd name="adj" fmla="val 1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latin typeface="Verdana"/>
              <a:ea typeface="Verdana"/>
            </a:rPr>
            <a:t>Gazebo 11</a:t>
          </a:r>
        </a:p>
      </dsp:txBody>
      <dsp:txXfrm>
        <a:off x="1761472" y="24325"/>
        <a:ext cx="1526843" cy="740387"/>
      </dsp:txXfrm>
    </dsp:sp>
    <dsp:sp modelId="{68CB769C-39E3-4C56-A904-3646470F6C8F}">
      <dsp:nvSpPr>
        <dsp:cNvPr id="0" name=""/>
        <dsp:cNvSpPr/>
      </dsp:nvSpPr>
      <dsp:spPr>
        <a:xfrm>
          <a:off x="1738438" y="905715"/>
          <a:ext cx="1572911" cy="786455"/>
        </a:xfrm>
        <a:prstGeom prst="roundRect">
          <a:avLst>
            <a:gd name="adj" fmla="val 1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latin typeface="Verdana"/>
              <a:ea typeface="Verdana"/>
            </a:rPr>
            <a:t>ROS Noetic</a:t>
          </a:r>
        </a:p>
      </dsp:txBody>
      <dsp:txXfrm>
        <a:off x="1761472" y="928749"/>
        <a:ext cx="1526843" cy="740387"/>
      </dsp:txXfrm>
    </dsp:sp>
    <dsp:sp modelId="{B9C63302-0740-4CDE-BE83-A198B7E3EDAA}">
      <dsp:nvSpPr>
        <dsp:cNvPr id="0" name=""/>
        <dsp:cNvSpPr/>
      </dsp:nvSpPr>
      <dsp:spPr>
        <a:xfrm>
          <a:off x="1738438" y="1810139"/>
          <a:ext cx="1572911" cy="786455"/>
        </a:xfrm>
        <a:prstGeom prst="roundRect">
          <a:avLst>
            <a:gd name="adj" fmla="val 1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latin typeface="Verdana"/>
              <a:ea typeface="Verdana"/>
            </a:rPr>
            <a:t>Turtlebot3 Packages</a:t>
          </a:r>
        </a:p>
      </dsp:txBody>
      <dsp:txXfrm>
        <a:off x="1761472" y="1833173"/>
        <a:ext cx="1526843" cy="740387"/>
      </dsp:txXfrm>
    </dsp:sp>
    <dsp:sp modelId="{D77508E3-ED7F-49AC-9E94-BD15F20A5F30}">
      <dsp:nvSpPr>
        <dsp:cNvPr id="0" name=""/>
        <dsp:cNvSpPr/>
      </dsp:nvSpPr>
      <dsp:spPr>
        <a:xfrm rot="18289469">
          <a:off x="3075062" y="1735093"/>
          <a:ext cx="1101740" cy="32124"/>
        </a:xfrm>
        <a:custGeom>
          <a:avLst/>
          <a:gdLst/>
          <a:ahLst/>
          <a:cxnLst/>
          <a:rect l="0" t="0" r="0" b="0"/>
          <a:pathLst>
            <a:path>
              <a:moveTo>
                <a:pt x="0" y="16062"/>
              </a:moveTo>
              <a:lnTo>
                <a:pt x="1101740" y="16062"/>
              </a:lnTo>
            </a:path>
          </a:pathLst>
        </a:cu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98388" y="1723611"/>
        <a:ext cx="55087" cy="55087"/>
      </dsp:txXfrm>
    </dsp:sp>
    <dsp:sp modelId="{7EAEC518-32F1-46DF-8C95-D70718D484A8}">
      <dsp:nvSpPr>
        <dsp:cNvPr id="0" name=""/>
        <dsp:cNvSpPr/>
      </dsp:nvSpPr>
      <dsp:spPr>
        <a:xfrm>
          <a:off x="3940514" y="905715"/>
          <a:ext cx="1572911" cy="786455"/>
        </a:xfrm>
        <a:prstGeom prst="roundRect">
          <a:avLst>
            <a:gd name="adj" fmla="val 1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latin typeface="Verdana"/>
              <a:ea typeface="Verdana"/>
            </a:rPr>
            <a:t>Turtlebot3 Simulation</a:t>
          </a:r>
        </a:p>
      </dsp:txBody>
      <dsp:txXfrm>
        <a:off x="3963548" y="928749"/>
        <a:ext cx="1526843" cy="740387"/>
      </dsp:txXfrm>
    </dsp:sp>
    <dsp:sp modelId="{119CA038-00C3-46C1-A453-CAC523C3804B}">
      <dsp:nvSpPr>
        <dsp:cNvPr id="0" name=""/>
        <dsp:cNvSpPr/>
      </dsp:nvSpPr>
      <dsp:spPr>
        <a:xfrm>
          <a:off x="3311350" y="2187305"/>
          <a:ext cx="629164" cy="32124"/>
        </a:xfrm>
        <a:custGeom>
          <a:avLst/>
          <a:gdLst/>
          <a:ahLst/>
          <a:cxnLst/>
          <a:rect l="0" t="0" r="0" b="0"/>
          <a:pathLst>
            <a:path>
              <a:moveTo>
                <a:pt x="0" y="16062"/>
              </a:moveTo>
              <a:lnTo>
                <a:pt x="629164" y="16062"/>
              </a:lnTo>
            </a:path>
          </a:pathLst>
        </a:cu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10203" y="2187638"/>
        <a:ext cx="31458" cy="31458"/>
      </dsp:txXfrm>
    </dsp:sp>
    <dsp:sp modelId="{E0280383-E5BB-4FCF-BBE6-8D3A695096D5}">
      <dsp:nvSpPr>
        <dsp:cNvPr id="0" name=""/>
        <dsp:cNvSpPr/>
      </dsp:nvSpPr>
      <dsp:spPr>
        <a:xfrm>
          <a:off x="3940514" y="1810139"/>
          <a:ext cx="1572911" cy="786455"/>
        </a:xfrm>
        <a:prstGeom prst="roundRect">
          <a:avLst>
            <a:gd name="adj" fmla="val 1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latin typeface="Verdana"/>
              <a:ea typeface="Verdana"/>
            </a:rPr>
            <a:t>Turtlebot3 Navigation</a:t>
          </a:r>
        </a:p>
      </dsp:txBody>
      <dsp:txXfrm>
        <a:off x="3963548" y="1833173"/>
        <a:ext cx="1526843" cy="740387"/>
      </dsp:txXfrm>
    </dsp:sp>
    <dsp:sp modelId="{135EB4D1-28B6-4A9D-964D-2E225640F84A}">
      <dsp:nvSpPr>
        <dsp:cNvPr id="0" name=""/>
        <dsp:cNvSpPr/>
      </dsp:nvSpPr>
      <dsp:spPr>
        <a:xfrm rot="3310531">
          <a:off x="3075062" y="2639517"/>
          <a:ext cx="1101740" cy="32124"/>
        </a:xfrm>
        <a:custGeom>
          <a:avLst/>
          <a:gdLst/>
          <a:ahLst/>
          <a:cxnLst/>
          <a:rect l="0" t="0" r="0" b="0"/>
          <a:pathLst>
            <a:path>
              <a:moveTo>
                <a:pt x="0" y="16062"/>
              </a:moveTo>
              <a:lnTo>
                <a:pt x="1101740" y="16062"/>
              </a:lnTo>
            </a:path>
          </a:pathLst>
        </a:custGeom>
        <a:noFill/>
        <a:ln w="2222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98388" y="2628036"/>
        <a:ext cx="55087" cy="55087"/>
      </dsp:txXfrm>
    </dsp:sp>
    <dsp:sp modelId="{E5D7D17A-8E3A-42EF-A494-AC68F3642325}">
      <dsp:nvSpPr>
        <dsp:cNvPr id="0" name=""/>
        <dsp:cNvSpPr/>
      </dsp:nvSpPr>
      <dsp:spPr>
        <a:xfrm>
          <a:off x="3940514" y="2714563"/>
          <a:ext cx="1572911" cy="786455"/>
        </a:xfrm>
        <a:prstGeom prst="roundRect">
          <a:avLst>
            <a:gd name="adj" fmla="val 1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latin typeface="Verdana"/>
              <a:ea typeface="Verdana"/>
            </a:rPr>
            <a:t>Tirtlebot3 G Mapping</a:t>
          </a:r>
        </a:p>
      </dsp:txBody>
      <dsp:txXfrm>
        <a:off x="3963548" y="2737597"/>
        <a:ext cx="1526843" cy="740387"/>
      </dsp:txXfrm>
    </dsp:sp>
    <dsp:sp modelId="{A6A50F47-A005-476F-9814-479BEDDEA8E2}">
      <dsp:nvSpPr>
        <dsp:cNvPr id="0" name=""/>
        <dsp:cNvSpPr/>
      </dsp:nvSpPr>
      <dsp:spPr>
        <a:xfrm>
          <a:off x="1738438" y="2714563"/>
          <a:ext cx="1572911" cy="786455"/>
        </a:xfrm>
        <a:prstGeom prst="roundRect">
          <a:avLst>
            <a:gd name="adj" fmla="val 1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latin typeface="Verdana"/>
              <a:ea typeface="Verdana"/>
            </a:rPr>
            <a:t>Python 3.8</a:t>
          </a:r>
        </a:p>
      </dsp:txBody>
      <dsp:txXfrm>
        <a:off x="1761472" y="2737597"/>
        <a:ext cx="1526843" cy="740387"/>
      </dsp:txXfrm>
    </dsp:sp>
    <dsp:sp modelId="{7827D97E-E254-4B3C-8480-116D70F1B3D2}">
      <dsp:nvSpPr>
        <dsp:cNvPr id="0" name=""/>
        <dsp:cNvSpPr/>
      </dsp:nvSpPr>
      <dsp:spPr>
        <a:xfrm>
          <a:off x="1738438" y="3618988"/>
          <a:ext cx="1572911" cy="786455"/>
        </a:xfrm>
        <a:prstGeom prst="roundRect">
          <a:avLst>
            <a:gd name="adj" fmla="val 1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a:latin typeface="Verdana"/>
              <a:ea typeface="Verdana"/>
            </a:rPr>
            <a:t>Scikit-learn 1.2</a:t>
          </a:r>
        </a:p>
      </dsp:txBody>
      <dsp:txXfrm>
        <a:off x="1761472" y="3642022"/>
        <a:ext cx="1526843" cy="7403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944B7-BBE7-4CC0-BB43-F76C2A5845BE}">
      <dsp:nvSpPr>
        <dsp:cNvPr id="0" name=""/>
        <dsp:cNvSpPr/>
      </dsp:nvSpPr>
      <dsp:spPr>
        <a:xfrm>
          <a:off x="8212951" y="2289839"/>
          <a:ext cx="2457954" cy="2458080"/>
        </a:xfrm>
        <a:prstGeom prst="ellipse">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DD78C7F8-14A1-41FF-9E61-B6E092413EEC}">
      <dsp:nvSpPr>
        <dsp:cNvPr id="0" name=""/>
        <dsp:cNvSpPr/>
      </dsp:nvSpPr>
      <dsp:spPr>
        <a:xfrm>
          <a:off x="8295163" y="2371789"/>
          <a:ext cx="2294583" cy="2294179"/>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Risk Scoring</a:t>
          </a:r>
        </a:p>
      </dsp:txBody>
      <dsp:txXfrm>
        <a:off x="8622961" y="2699591"/>
        <a:ext cx="1638987" cy="1638576"/>
      </dsp:txXfrm>
    </dsp:sp>
    <dsp:sp modelId="{A64A1DE1-22AF-4792-BB4D-3B633A810353}">
      <dsp:nvSpPr>
        <dsp:cNvPr id="0" name=""/>
        <dsp:cNvSpPr/>
      </dsp:nvSpPr>
      <dsp:spPr>
        <a:xfrm rot="2700000">
          <a:off x="5662223" y="2289666"/>
          <a:ext cx="2457995" cy="2457995"/>
        </a:xfrm>
        <a:prstGeom prst="teardrop">
          <a:avLst>
            <a:gd name="adj" fmla="val 10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B061EC54-CBC7-4858-86EF-340D38CE3DBA}">
      <dsp:nvSpPr>
        <dsp:cNvPr id="0" name=""/>
        <dsp:cNvSpPr/>
      </dsp:nvSpPr>
      <dsp:spPr>
        <a:xfrm>
          <a:off x="5754996" y="2371789"/>
          <a:ext cx="2294583" cy="2294179"/>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Change Detection</a:t>
          </a:r>
        </a:p>
      </dsp:txBody>
      <dsp:txXfrm>
        <a:off x="6082793" y="2699591"/>
        <a:ext cx="1638987" cy="1638576"/>
      </dsp:txXfrm>
    </dsp:sp>
    <dsp:sp modelId="{02204239-F19E-4175-A6D7-2738668603DA}">
      <dsp:nvSpPr>
        <dsp:cNvPr id="0" name=""/>
        <dsp:cNvSpPr/>
      </dsp:nvSpPr>
      <dsp:spPr>
        <a:xfrm rot="2700000">
          <a:off x="3132595" y="2289666"/>
          <a:ext cx="2457995" cy="2457995"/>
        </a:xfrm>
        <a:prstGeom prst="teardrop">
          <a:avLst>
            <a:gd name="adj" fmla="val 10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DDAFF2E4-EE9F-4F3F-BBFD-E5AE34464DCA}">
      <dsp:nvSpPr>
        <dsp:cNvPr id="0" name=""/>
        <dsp:cNvSpPr/>
      </dsp:nvSpPr>
      <dsp:spPr>
        <a:xfrm>
          <a:off x="3214828" y="2371789"/>
          <a:ext cx="2294583" cy="2294179"/>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Informed RRT*</a:t>
          </a:r>
        </a:p>
      </dsp:txBody>
      <dsp:txXfrm>
        <a:off x="3542625" y="2699591"/>
        <a:ext cx="1638987" cy="1638576"/>
      </dsp:txXfrm>
    </dsp:sp>
    <dsp:sp modelId="{C2E4EEBF-9634-4DD0-B602-299C801245E6}">
      <dsp:nvSpPr>
        <dsp:cNvPr id="0" name=""/>
        <dsp:cNvSpPr/>
      </dsp:nvSpPr>
      <dsp:spPr>
        <a:xfrm rot="2700000">
          <a:off x="592427" y="2289666"/>
          <a:ext cx="2457995" cy="2457995"/>
        </a:xfrm>
        <a:prstGeom prst="teardrop">
          <a:avLst>
            <a:gd name="adj" fmla="val 100000"/>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a:noFill/>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F4341C6F-1EC9-4C70-BF7F-56F8D8F278A7}">
      <dsp:nvSpPr>
        <dsp:cNvPr id="0" name=""/>
        <dsp:cNvSpPr/>
      </dsp:nvSpPr>
      <dsp:spPr>
        <a:xfrm>
          <a:off x="674660" y="2371789"/>
          <a:ext cx="2294583" cy="2294179"/>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a:t>Mapping</a:t>
          </a:r>
        </a:p>
      </dsp:txBody>
      <dsp:txXfrm>
        <a:off x="1002458" y="2699591"/>
        <a:ext cx="1638987" cy="16385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82C5C-5313-44FA-B72F-66BD8EB7623F}">
      <dsp:nvSpPr>
        <dsp:cNvPr id="0" name=""/>
        <dsp:cNvSpPr/>
      </dsp:nvSpPr>
      <dsp:spPr>
        <a:xfrm>
          <a:off x="2147398" y="500"/>
          <a:ext cx="1921276" cy="192127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Navigation</a:t>
          </a:r>
        </a:p>
      </dsp:txBody>
      <dsp:txXfrm>
        <a:off x="2428762" y="281864"/>
        <a:ext cx="1358548" cy="1358548"/>
      </dsp:txXfrm>
    </dsp:sp>
    <dsp:sp modelId="{F2A295FF-7458-462B-8479-769127ECA456}">
      <dsp:nvSpPr>
        <dsp:cNvPr id="0" name=""/>
        <dsp:cNvSpPr/>
      </dsp:nvSpPr>
      <dsp:spPr>
        <a:xfrm rot="3600000">
          <a:off x="3566681" y="1873455"/>
          <a:ext cx="510534" cy="6484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04971" y="1936821"/>
        <a:ext cx="357374" cy="389058"/>
      </dsp:txXfrm>
    </dsp:sp>
    <dsp:sp modelId="{4A6459F9-1372-42FE-B98C-3CD11CFB1055}">
      <dsp:nvSpPr>
        <dsp:cNvPr id="0" name=""/>
        <dsp:cNvSpPr/>
      </dsp:nvSpPr>
      <dsp:spPr>
        <a:xfrm>
          <a:off x="3589672" y="2498592"/>
          <a:ext cx="1921276" cy="192127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2D Slam Gmapping</a:t>
          </a:r>
        </a:p>
      </dsp:txBody>
      <dsp:txXfrm>
        <a:off x="3871036" y="2779956"/>
        <a:ext cx="1358548" cy="1358548"/>
      </dsp:txXfrm>
    </dsp:sp>
    <dsp:sp modelId="{BB4E4E61-6477-4AD6-AAA2-FCBBE6789C54}">
      <dsp:nvSpPr>
        <dsp:cNvPr id="0" name=""/>
        <dsp:cNvSpPr/>
      </dsp:nvSpPr>
      <dsp:spPr>
        <a:xfrm rot="10800000">
          <a:off x="2867218" y="3135015"/>
          <a:ext cx="510534" cy="6484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020378" y="3264701"/>
        <a:ext cx="357374" cy="389058"/>
      </dsp:txXfrm>
    </dsp:sp>
    <dsp:sp modelId="{CE391089-6670-4A1B-8D16-32838B7F9F5E}">
      <dsp:nvSpPr>
        <dsp:cNvPr id="0" name=""/>
        <dsp:cNvSpPr/>
      </dsp:nvSpPr>
      <dsp:spPr>
        <a:xfrm>
          <a:off x="705123" y="2498592"/>
          <a:ext cx="1921276" cy="1921276"/>
        </a:xfrm>
        <a:prstGeom prst="ellipse">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Update goal</a:t>
          </a:r>
        </a:p>
      </dsp:txBody>
      <dsp:txXfrm>
        <a:off x="986487" y="2779956"/>
        <a:ext cx="1358548" cy="1358548"/>
      </dsp:txXfrm>
    </dsp:sp>
    <dsp:sp modelId="{DB414449-947E-4F39-8E4E-993090E2C0F6}">
      <dsp:nvSpPr>
        <dsp:cNvPr id="0" name=""/>
        <dsp:cNvSpPr/>
      </dsp:nvSpPr>
      <dsp:spPr>
        <a:xfrm rot="18000000">
          <a:off x="2124407" y="1898482"/>
          <a:ext cx="510534" cy="6484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162697" y="2094488"/>
        <a:ext cx="357374" cy="3890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66B8C-E184-434B-8AD3-6CC7F4CD5846}">
      <dsp:nvSpPr>
        <dsp:cNvPr id="0" name=""/>
        <dsp:cNvSpPr/>
      </dsp:nvSpPr>
      <dsp:spPr>
        <a:xfrm>
          <a:off x="4655939" y="1270"/>
          <a:ext cx="1660921" cy="1079599"/>
        </a:xfrm>
        <a:prstGeom prst="roundRect">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latin typeface="Verdana"/>
            </a:rPr>
            <a:t>Rest</a:t>
          </a:r>
          <a:endParaRPr lang="en-GB" sz="2400" kern="1200"/>
        </a:p>
      </dsp:txBody>
      <dsp:txXfrm>
        <a:off x="4708641" y="53972"/>
        <a:ext cx="1555517" cy="974195"/>
      </dsp:txXfrm>
    </dsp:sp>
    <dsp:sp modelId="{84B554C2-EC8E-40F1-9EC3-CD6EB335D95C}">
      <dsp:nvSpPr>
        <dsp:cNvPr id="0" name=""/>
        <dsp:cNvSpPr/>
      </dsp:nvSpPr>
      <dsp:spPr>
        <a:xfrm>
          <a:off x="3703370" y="541070"/>
          <a:ext cx="3566058" cy="3566058"/>
        </a:xfrm>
        <a:custGeom>
          <a:avLst/>
          <a:gdLst/>
          <a:ahLst/>
          <a:cxnLst/>
          <a:rect l="0" t="0" r="0" b="0"/>
          <a:pathLst>
            <a:path>
              <a:moveTo>
                <a:pt x="2842594" y="348973"/>
              </a:moveTo>
              <a:arcTo wR="1783029" hR="1783029" stAng="18387551" swAng="1633111"/>
            </a:path>
          </a:pathLst>
        </a:custGeom>
        <a:noFill/>
        <a:ln w="1587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CC440AD-7273-436A-870F-F1742E7669E1}">
      <dsp:nvSpPr>
        <dsp:cNvPr id="0" name=""/>
        <dsp:cNvSpPr/>
      </dsp:nvSpPr>
      <dsp:spPr>
        <a:xfrm>
          <a:off x="6438968" y="1784300"/>
          <a:ext cx="1660921" cy="1079599"/>
        </a:xfrm>
        <a:prstGeom prst="roundRect">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latin typeface="Verdana"/>
            </a:rPr>
            <a:t>Mapping</a:t>
          </a:r>
        </a:p>
      </dsp:txBody>
      <dsp:txXfrm>
        <a:off x="6491670" y="1837002"/>
        <a:ext cx="1555517" cy="974195"/>
      </dsp:txXfrm>
    </dsp:sp>
    <dsp:sp modelId="{DB485358-CF8A-4079-83DE-F8C002DD144E}">
      <dsp:nvSpPr>
        <dsp:cNvPr id="0" name=""/>
        <dsp:cNvSpPr/>
      </dsp:nvSpPr>
      <dsp:spPr>
        <a:xfrm>
          <a:off x="3703370" y="541070"/>
          <a:ext cx="3566058" cy="3566058"/>
        </a:xfrm>
        <a:custGeom>
          <a:avLst/>
          <a:gdLst/>
          <a:ahLst/>
          <a:cxnLst/>
          <a:rect l="0" t="0" r="0" b="0"/>
          <a:pathLst>
            <a:path>
              <a:moveTo>
                <a:pt x="3381183" y="2573660"/>
              </a:moveTo>
              <a:arcTo wR="1783029" hR="1783029" stAng="1579338" swAng="1633111"/>
            </a:path>
          </a:pathLst>
        </a:custGeom>
        <a:noFill/>
        <a:ln w="1587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4D55C9E-3E9E-4DEC-8D27-2285FE75EBEC}">
      <dsp:nvSpPr>
        <dsp:cNvPr id="0" name=""/>
        <dsp:cNvSpPr/>
      </dsp:nvSpPr>
      <dsp:spPr>
        <a:xfrm>
          <a:off x="4655939" y="3567329"/>
          <a:ext cx="1660921" cy="1079599"/>
        </a:xfrm>
        <a:prstGeom prst="roundRect">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latin typeface="Verdana"/>
            </a:rPr>
            <a:t>Scoring</a:t>
          </a:r>
          <a:endParaRPr lang="en-GB" sz="2400" kern="1200"/>
        </a:p>
      </dsp:txBody>
      <dsp:txXfrm>
        <a:off x="4708641" y="3620031"/>
        <a:ext cx="1555517" cy="974195"/>
      </dsp:txXfrm>
    </dsp:sp>
    <dsp:sp modelId="{7E09B27C-75C5-445C-9D63-9990ED1CB762}">
      <dsp:nvSpPr>
        <dsp:cNvPr id="0" name=""/>
        <dsp:cNvSpPr/>
      </dsp:nvSpPr>
      <dsp:spPr>
        <a:xfrm>
          <a:off x="3703370" y="541070"/>
          <a:ext cx="3566058" cy="3566058"/>
        </a:xfrm>
        <a:custGeom>
          <a:avLst/>
          <a:gdLst/>
          <a:ahLst/>
          <a:cxnLst/>
          <a:rect l="0" t="0" r="0" b="0"/>
          <a:pathLst>
            <a:path>
              <a:moveTo>
                <a:pt x="723464" y="3217085"/>
              </a:moveTo>
              <a:arcTo wR="1783029" hR="1783029" stAng="7587551" swAng="1633111"/>
            </a:path>
          </a:pathLst>
        </a:custGeom>
        <a:noFill/>
        <a:ln w="1587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8E98D08-71CA-4D08-A5EF-40CA2F1A76A6}">
      <dsp:nvSpPr>
        <dsp:cNvPr id="0" name=""/>
        <dsp:cNvSpPr/>
      </dsp:nvSpPr>
      <dsp:spPr>
        <a:xfrm>
          <a:off x="2872909" y="1784300"/>
          <a:ext cx="1660921" cy="1079599"/>
        </a:xfrm>
        <a:prstGeom prst="roundRect">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latin typeface="Verdana"/>
            </a:rPr>
            <a:t>Notifying</a:t>
          </a:r>
          <a:endParaRPr lang="en-GB" sz="2400" kern="1200"/>
        </a:p>
      </dsp:txBody>
      <dsp:txXfrm>
        <a:off x="2925611" y="1837002"/>
        <a:ext cx="1555517" cy="974195"/>
      </dsp:txXfrm>
    </dsp:sp>
    <dsp:sp modelId="{40EAD8A4-6537-43EF-8AD8-3A48E21BD772}">
      <dsp:nvSpPr>
        <dsp:cNvPr id="0" name=""/>
        <dsp:cNvSpPr/>
      </dsp:nvSpPr>
      <dsp:spPr>
        <a:xfrm>
          <a:off x="3703370" y="541070"/>
          <a:ext cx="3566058" cy="3566058"/>
        </a:xfrm>
        <a:custGeom>
          <a:avLst/>
          <a:gdLst/>
          <a:ahLst/>
          <a:cxnLst/>
          <a:rect l="0" t="0" r="0" b="0"/>
          <a:pathLst>
            <a:path>
              <a:moveTo>
                <a:pt x="184875" y="992398"/>
              </a:moveTo>
              <a:arcTo wR="1783029" hR="1783029" stAng="12379338" swAng="1633111"/>
            </a:path>
          </a:pathLst>
        </a:custGeom>
        <a:noFill/>
        <a:ln w="1587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CF7C1-3201-4B55-8182-13ED50BD295B}">
      <dsp:nvSpPr>
        <dsp:cNvPr id="0" name=""/>
        <dsp:cNvSpPr/>
      </dsp:nvSpPr>
      <dsp:spPr>
        <a:xfrm>
          <a:off x="2695" y="966173"/>
          <a:ext cx="1459226" cy="204291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a:outerShdw blurRad="381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3767" tIns="330200" rIns="113767" bIns="330200" numCol="1" spcCol="1270" anchor="t" anchorCtr="0">
          <a:noAutofit/>
        </a:bodyPr>
        <a:lstStyle/>
        <a:p>
          <a:pPr marL="0" lvl="0" indent="0" algn="l" defTabSz="666750" rtl="0">
            <a:lnSpc>
              <a:spcPct val="90000"/>
            </a:lnSpc>
            <a:spcBef>
              <a:spcPct val="0"/>
            </a:spcBef>
            <a:spcAft>
              <a:spcPct val="35000"/>
            </a:spcAft>
            <a:buNone/>
          </a:pPr>
          <a:r>
            <a:rPr lang="en-US" sz="1500" kern="1200">
              <a:latin typeface="Verdana"/>
            </a:rPr>
            <a:t>Scale To 3D </a:t>
          </a:r>
          <a:endParaRPr lang="en-US" sz="1500" kern="1200"/>
        </a:p>
      </dsp:txBody>
      <dsp:txXfrm>
        <a:off x="2695" y="1742481"/>
        <a:ext cx="1459226" cy="1225750"/>
      </dsp:txXfrm>
    </dsp:sp>
    <dsp:sp modelId="{0FE358D0-BABD-466A-A5B8-1E515A5E830C}">
      <dsp:nvSpPr>
        <dsp:cNvPr id="0" name=""/>
        <dsp:cNvSpPr/>
      </dsp:nvSpPr>
      <dsp:spPr>
        <a:xfrm>
          <a:off x="425870" y="1170464"/>
          <a:ext cx="612875" cy="612875"/>
        </a:xfrm>
        <a:prstGeom prst="ellipse">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47782" tIns="12700" rIns="47782" bIns="12700" numCol="1" spcCol="1270" anchor="ctr" anchorCtr="0">
          <a:noAutofit/>
        </a:bodyPr>
        <a:lstStyle/>
        <a:p>
          <a:pPr marL="0" lvl="0" indent="0" algn="ctr" defTabSz="1289050">
            <a:lnSpc>
              <a:spcPct val="90000"/>
            </a:lnSpc>
            <a:spcBef>
              <a:spcPct val="0"/>
            </a:spcBef>
            <a:spcAft>
              <a:spcPct val="35000"/>
            </a:spcAft>
            <a:buNone/>
          </a:pPr>
          <a:r>
            <a:rPr lang="en-US" sz="2900" kern="1200"/>
            <a:t>1</a:t>
          </a:r>
        </a:p>
      </dsp:txBody>
      <dsp:txXfrm>
        <a:off x="515623" y="1260217"/>
        <a:ext cx="433369" cy="433369"/>
      </dsp:txXfrm>
    </dsp:sp>
    <dsp:sp modelId="{A7250DAD-9B56-4D1C-930E-8702DCAE5B15}">
      <dsp:nvSpPr>
        <dsp:cNvPr id="0" name=""/>
        <dsp:cNvSpPr/>
      </dsp:nvSpPr>
      <dsp:spPr>
        <a:xfrm>
          <a:off x="2695" y="3009018"/>
          <a:ext cx="1459226" cy="72"/>
        </a:xfrm>
        <a:prstGeom prst="rect">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sp>
    <dsp:sp modelId="{BEC76C3F-364E-4D95-B8B8-0DFC460B9865}">
      <dsp:nvSpPr>
        <dsp:cNvPr id="0" name=""/>
        <dsp:cNvSpPr/>
      </dsp:nvSpPr>
      <dsp:spPr>
        <a:xfrm>
          <a:off x="1607844" y="966173"/>
          <a:ext cx="1459226" cy="204291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a:outerShdw blurRad="381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3767" tIns="330200" rIns="113767" bIns="330200" numCol="1" spcCol="1270" anchor="t" anchorCtr="0">
          <a:noAutofit/>
        </a:bodyPr>
        <a:lstStyle/>
        <a:p>
          <a:pPr marL="0" lvl="0" indent="0" algn="l" defTabSz="666750" rtl="0">
            <a:lnSpc>
              <a:spcPct val="90000"/>
            </a:lnSpc>
            <a:spcBef>
              <a:spcPct val="0"/>
            </a:spcBef>
            <a:spcAft>
              <a:spcPct val="35000"/>
            </a:spcAft>
            <a:buNone/>
          </a:pPr>
          <a:r>
            <a:rPr lang="en-US" sz="1500" kern="1200"/>
            <a:t>Testing</a:t>
          </a:r>
          <a:r>
            <a:rPr lang="en-US" sz="1500" kern="1200">
              <a:latin typeface="Verdana"/>
            </a:rPr>
            <a:t> On More Maps</a:t>
          </a:r>
        </a:p>
      </dsp:txBody>
      <dsp:txXfrm>
        <a:off x="1607844" y="1742481"/>
        <a:ext cx="1459226" cy="1225750"/>
      </dsp:txXfrm>
    </dsp:sp>
    <dsp:sp modelId="{E7BB09A5-0CB4-4351-819B-914A4F4774F9}">
      <dsp:nvSpPr>
        <dsp:cNvPr id="0" name=""/>
        <dsp:cNvSpPr/>
      </dsp:nvSpPr>
      <dsp:spPr>
        <a:xfrm>
          <a:off x="2031020" y="1170464"/>
          <a:ext cx="612875" cy="612875"/>
        </a:xfrm>
        <a:prstGeom prst="ellipse">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47782" tIns="12700" rIns="47782" bIns="12700" numCol="1" spcCol="1270" anchor="ctr" anchorCtr="0">
          <a:noAutofit/>
        </a:bodyPr>
        <a:lstStyle/>
        <a:p>
          <a:pPr marL="0" lvl="0" indent="0" algn="ctr" defTabSz="1289050">
            <a:lnSpc>
              <a:spcPct val="90000"/>
            </a:lnSpc>
            <a:spcBef>
              <a:spcPct val="0"/>
            </a:spcBef>
            <a:spcAft>
              <a:spcPct val="35000"/>
            </a:spcAft>
            <a:buNone/>
          </a:pPr>
          <a:r>
            <a:rPr lang="en-GB" sz="2900" kern="1200"/>
            <a:t>2</a:t>
          </a:r>
        </a:p>
      </dsp:txBody>
      <dsp:txXfrm>
        <a:off x="2120773" y="1260217"/>
        <a:ext cx="433369" cy="433369"/>
      </dsp:txXfrm>
    </dsp:sp>
    <dsp:sp modelId="{DA91629D-6DC7-4EAB-A808-CFC0876B7921}">
      <dsp:nvSpPr>
        <dsp:cNvPr id="0" name=""/>
        <dsp:cNvSpPr/>
      </dsp:nvSpPr>
      <dsp:spPr>
        <a:xfrm>
          <a:off x="1607844" y="3009018"/>
          <a:ext cx="1459226" cy="72"/>
        </a:xfrm>
        <a:prstGeom prst="rect">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sp>
    <dsp:sp modelId="{035F15D7-95EC-4AD3-B58D-005876AE8414}">
      <dsp:nvSpPr>
        <dsp:cNvPr id="0" name=""/>
        <dsp:cNvSpPr/>
      </dsp:nvSpPr>
      <dsp:spPr>
        <a:xfrm>
          <a:off x="3212994" y="966173"/>
          <a:ext cx="1459226" cy="204291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a:outerShdw blurRad="381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3767" tIns="330200" rIns="113767" bIns="330200" numCol="1" spcCol="1270" anchor="t" anchorCtr="0">
          <a:noAutofit/>
        </a:bodyPr>
        <a:lstStyle/>
        <a:p>
          <a:pPr marL="0" lvl="0" indent="0" algn="l" defTabSz="666750" rtl="0">
            <a:lnSpc>
              <a:spcPct val="90000"/>
            </a:lnSpc>
            <a:spcBef>
              <a:spcPct val="0"/>
            </a:spcBef>
            <a:spcAft>
              <a:spcPct val="35000"/>
            </a:spcAft>
            <a:buNone/>
          </a:pPr>
          <a:r>
            <a:rPr lang="en-US" sz="1500" kern="1200">
              <a:latin typeface="Verdana"/>
            </a:rPr>
            <a:t>Improving Scoring</a:t>
          </a:r>
        </a:p>
      </dsp:txBody>
      <dsp:txXfrm>
        <a:off x="3212994" y="1742481"/>
        <a:ext cx="1459226" cy="1225750"/>
      </dsp:txXfrm>
    </dsp:sp>
    <dsp:sp modelId="{CD65A917-F545-4ABD-A420-84D631877794}">
      <dsp:nvSpPr>
        <dsp:cNvPr id="0" name=""/>
        <dsp:cNvSpPr/>
      </dsp:nvSpPr>
      <dsp:spPr>
        <a:xfrm>
          <a:off x="3636170" y="1170464"/>
          <a:ext cx="612875" cy="612875"/>
        </a:xfrm>
        <a:prstGeom prst="ellipse">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47782" tIns="12700" rIns="47782" bIns="12700" numCol="1" spcCol="1270" anchor="ctr" anchorCtr="0">
          <a:noAutofit/>
        </a:bodyPr>
        <a:lstStyle/>
        <a:p>
          <a:pPr marL="0" lvl="0" indent="0" algn="ctr" defTabSz="1289050">
            <a:lnSpc>
              <a:spcPct val="90000"/>
            </a:lnSpc>
            <a:spcBef>
              <a:spcPct val="0"/>
            </a:spcBef>
            <a:spcAft>
              <a:spcPct val="35000"/>
            </a:spcAft>
            <a:buNone/>
          </a:pPr>
          <a:r>
            <a:rPr lang="en-GB" sz="2900" kern="1200"/>
            <a:t>3</a:t>
          </a:r>
        </a:p>
      </dsp:txBody>
      <dsp:txXfrm>
        <a:off x="3725923" y="1260217"/>
        <a:ext cx="433369" cy="433369"/>
      </dsp:txXfrm>
    </dsp:sp>
    <dsp:sp modelId="{60212756-2D4E-43D5-A39C-22E975C5B54F}">
      <dsp:nvSpPr>
        <dsp:cNvPr id="0" name=""/>
        <dsp:cNvSpPr/>
      </dsp:nvSpPr>
      <dsp:spPr>
        <a:xfrm>
          <a:off x="3212994" y="3009018"/>
          <a:ext cx="1459226" cy="72"/>
        </a:xfrm>
        <a:prstGeom prst="rect">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sp>
    <dsp:sp modelId="{829030D8-1F24-4089-9BA5-F2FBC44813AE}">
      <dsp:nvSpPr>
        <dsp:cNvPr id="0" name=""/>
        <dsp:cNvSpPr/>
      </dsp:nvSpPr>
      <dsp:spPr>
        <a:xfrm>
          <a:off x="4818144" y="966173"/>
          <a:ext cx="1459226" cy="204291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a:outerShdw blurRad="381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3767" tIns="330200" rIns="113767" bIns="330200" numCol="1" spcCol="1270" anchor="t" anchorCtr="0">
          <a:noAutofit/>
        </a:bodyPr>
        <a:lstStyle/>
        <a:p>
          <a:pPr marL="0" lvl="0" indent="0" algn="l" defTabSz="666750">
            <a:lnSpc>
              <a:spcPct val="90000"/>
            </a:lnSpc>
            <a:spcBef>
              <a:spcPct val="0"/>
            </a:spcBef>
            <a:spcAft>
              <a:spcPct val="35000"/>
            </a:spcAft>
            <a:buNone/>
          </a:pPr>
          <a:r>
            <a:rPr lang="en-US" sz="1500" kern="1200"/>
            <a:t>Push </a:t>
          </a:r>
          <a:r>
            <a:rPr lang="en-US" sz="1500" kern="1200">
              <a:latin typeface="Verdana"/>
            </a:rPr>
            <a:t>Notifications</a:t>
          </a:r>
          <a:endParaRPr lang="en-US" sz="1500" kern="1200"/>
        </a:p>
      </dsp:txBody>
      <dsp:txXfrm>
        <a:off x="4818144" y="1742481"/>
        <a:ext cx="1459226" cy="1225750"/>
      </dsp:txXfrm>
    </dsp:sp>
    <dsp:sp modelId="{34ECD278-DEDB-4BAD-B954-60C851395424}">
      <dsp:nvSpPr>
        <dsp:cNvPr id="0" name=""/>
        <dsp:cNvSpPr/>
      </dsp:nvSpPr>
      <dsp:spPr>
        <a:xfrm>
          <a:off x="5241320" y="1170464"/>
          <a:ext cx="612875" cy="612875"/>
        </a:xfrm>
        <a:prstGeom prst="ellipse">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47782" tIns="12700" rIns="47782" bIns="12700" numCol="1" spcCol="1270" anchor="ctr" anchorCtr="0">
          <a:noAutofit/>
        </a:bodyPr>
        <a:lstStyle/>
        <a:p>
          <a:pPr marL="0" lvl="0" indent="0" algn="ctr" defTabSz="1289050">
            <a:lnSpc>
              <a:spcPct val="90000"/>
            </a:lnSpc>
            <a:spcBef>
              <a:spcPct val="0"/>
            </a:spcBef>
            <a:spcAft>
              <a:spcPct val="35000"/>
            </a:spcAft>
            <a:buNone/>
          </a:pPr>
          <a:r>
            <a:rPr lang="en-US" sz="2900" kern="1200"/>
            <a:t>4</a:t>
          </a:r>
        </a:p>
      </dsp:txBody>
      <dsp:txXfrm>
        <a:off x="5331073" y="1260217"/>
        <a:ext cx="433369" cy="433369"/>
      </dsp:txXfrm>
    </dsp:sp>
    <dsp:sp modelId="{DA690E4E-D5F5-41F7-B3DF-EABF3E3106BA}">
      <dsp:nvSpPr>
        <dsp:cNvPr id="0" name=""/>
        <dsp:cNvSpPr/>
      </dsp:nvSpPr>
      <dsp:spPr>
        <a:xfrm>
          <a:off x="4818144" y="3009018"/>
          <a:ext cx="1459226" cy="72"/>
        </a:xfrm>
        <a:prstGeom prst="rect">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sp>
    <dsp:sp modelId="{8D040D47-75D1-4898-8628-B06C3DA707E0}">
      <dsp:nvSpPr>
        <dsp:cNvPr id="0" name=""/>
        <dsp:cNvSpPr/>
      </dsp:nvSpPr>
      <dsp:spPr>
        <a:xfrm>
          <a:off x="6423293" y="966173"/>
          <a:ext cx="1459226" cy="2042917"/>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a:outerShdw blurRad="381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3767" tIns="330200" rIns="113767" bIns="330200" numCol="1" spcCol="1270" anchor="t" anchorCtr="0">
          <a:noAutofit/>
        </a:bodyPr>
        <a:lstStyle/>
        <a:p>
          <a:pPr marL="0" lvl="0" indent="0" algn="l" defTabSz="666750" rtl="0">
            <a:lnSpc>
              <a:spcPct val="90000"/>
            </a:lnSpc>
            <a:spcBef>
              <a:spcPct val="0"/>
            </a:spcBef>
            <a:spcAft>
              <a:spcPct val="35000"/>
            </a:spcAft>
            <a:buNone/>
          </a:pPr>
          <a:r>
            <a:rPr lang="en-US" sz="1500" kern="1200">
              <a:latin typeface="Verdana"/>
            </a:rPr>
            <a:t>Stakeholder Feedback</a:t>
          </a:r>
        </a:p>
      </dsp:txBody>
      <dsp:txXfrm>
        <a:off x="6423293" y="1742481"/>
        <a:ext cx="1459226" cy="1225750"/>
      </dsp:txXfrm>
    </dsp:sp>
    <dsp:sp modelId="{EBD93A87-86C9-4169-AD3B-6C7068B4EF45}">
      <dsp:nvSpPr>
        <dsp:cNvPr id="0" name=""/>
        <dsp:cNvSpPr/>
      </dsp:nvSpPr>
      <dsp:spPr>
        <a:xfrm>
          <a:off x="6846469" y="1170464"/>
          <a:ext cx="612875" cy="612875"/>
        </a:xfrm>
        <a:prstGeom prst="ellipse">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47782" tIns="12700" rIns="47782" bIns="12700" numCol="1" spcCol="1270" anchor="ctr" anchorCtr="0">
          <a:noAutofit/>
        </a:bodyPr>
        <a:lstStyle/>
        <a:p>
          <a:pPr marL="0" lvl="0" indent="0" algn="ctr" defTabSz="1289050">
            <a:lnSpc>
              <a:spcPct val="90000"/>
            </a:lnSpc>
            <a:spcBef>
              <a:spcPct val="0"/>
            </a:spcBef>
            <a:spcAft>
              <a:spcPct val="35000"/>
            </a:spcAft>
            <a:buNone/>
          </a:pPr>
          <a:r>
            <a:rPr lang="en-GB" sz="2900" kern="1200"/>
            <a:t>5</a:t>
          </a:r>
        </a:p>
      </dsp:txBody>
      <dsp:txXfrm>
        <a:off x="6936222" y="1260217"/>
        <a:ext cx="433369" cy="433369"/>
      </dsp:txXfrm>
    </dsp:sp>
    <dsp:sp modelId="{6A7D4173-3F9F-4CDB-BA57-6EFB7A4CD6A2}">
      <dsp:nvSpPr>
        <dsp:cNvPr id="0" name=""/>
        <dsp:cNvSpPr/>
      </dsp:nvSpPr>
      <dsp:spPr>
        <a:xfrm>
          <a:off x="6423293" y="3009018"/>
          <a:ext cx="1459226" cy="72"/>
        </a:xfrm>
        <a:prstGeom prst="rect">
          <a:avLst/>
        </a:prstGeom>
        <a:gradFill rotWithShape="0">
          <a:gsLst>
            <a:gs pos="0">
              <a:schemeClr val="accent1">
                <a:hueOff val="0"/>
                <a:satOff val="0"/>
                <a:lumOff val="0"/>
                <a:alphaOff val="0"/>
                <a:tint val="83000"/>
                <a:shade val="100000"/>
                <a:alpha val="100000"/>
                <a:hueMod val="100000"/>
                <a:satMod val="220000"/>
                <a:lumMod val="90000"/>
              </a:schemeClr>
            </a:gs>
            <a:gs pos="76000">
              <a:schemeClr val="accent1">
                <a:hueOff val="0"/>
                <a:satOff val="0"/>
                <a:lumOff val="0"/>
                <a:alphaOff val="0"/>
                <a:shade val="100000"/>
              </a:schemeClr>
            </a:gs>
            <a:gs pos="100000">
              <a:schemeClr val="accent1">
                <a:hueOff val="0"/>
                <a:satOff val="0"/>
                <a:lumOff val="0"/>
                <a:alphaOff val="0"/>
                <a:shade val="93000"/>
                <a:alpha val="100000"/>
                <a:satMod val="100000"/>
                <a:lumMod val="93000"/>
              </a:schemeClr>
            </a:gs>
          </a:gsLst>
          <a:path path="circle">
            <a:fillToRect l="15000" t="15000" r="100000" b="100000"/>
          </a:path>
        </a:gradFill>
        <a:ln w="15875" cap="flat" cmpd="sng" algn="ctr">
          <a:solidFill>
            <a:schemeClr val="accent1">
              <a:hueOff val="0"/>
              <a:satOff val="0"/>
              <a:lumOff val="0"/>
              <a:alphaOff val="0"/>
            </a:schemeClr>
          </a:solidFill>
          <a:prstDash val="solid"/>
        </a:ln>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accent1">
              <a:hueOff val="0"/>
              <a:satOff val="0"/>
              <a:lumOff val="0"/>
              <a:alphaOff val="0"/>
            </a:schemeClr>
          </a:contourClr>
        </a:sp3d>
      </dsp:spPr>
      <dsp:style>
        <a:lnRef idx="1">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850690-1954-4513-B2C1-0C0AFBFF43E6}" type="datetimeFigureOut">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59A14-A183-4889-A0A8-2465BDA45A26}" type="slidenum">
              <a:t>‹#›</a:t>
            </a:fld>
            <a:endParaRPr lang="en-US"/>
          </a:p>
        </p:txBody>
      </p:sp>
    </p:spTree>
    <p:extLst>
      <p:ext uri="{BB962C8B-B14F-4D97-AF65-F5344CB8AC3E}">
        <p14:creationId xmlns:p14="http://schemas.microsoft.com/office/powerpoint/2010/main" val="3510932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Gokul: Good evening everyone. I am Gokul. Me and Team worked on Indoor Obstacle Detection and Risk Evaluation Robot for the Capstone project requirement. Currently we are in the month of December. For some it’s the first month of winter and for many it’s the month of Christmas. Now image the Christmas tree in your home caught on fire? </a:t>
            </a:r>
          </a:p>
        </p:txBody>
      </p:sp>
      <p:sp>
        <p:nvSpPr>
          <p:cNvPr id="4" name="Slide Number Placeholder 3"/>
          <p:cNvSpPr>
            <a:spLocks noGrp="1"/>
          </p:cNvSpPr>
          <p:nvPr>
            <p:ph type="sldNum" sz="quarter" idx="5"/>
          </p:nvPr>
        </p:nvSpPr>
        <p:spPr/>
        <p:txBody>
          <a:bodyPr/>
          <a:lstStyle/>
          <a:p>
            <a:fld id="{4F859A14-A183-4889-A0A8-2465BDA45A26}" type="slidenum">
              <a:rPr lang="en-US" smtClean="0"/>
              <a:t>1</a:t>
            </a:fld>
            <a:endParaRPr lang="en-US"/>
          </a:p>
        </p:txBody>
      </p:sp>
    </p:spTree>
    <p:extLst>
      <p:ext uri="{BB962C8B-B14F-4D97-AF65-F5344CB8AC3E}">
        <p14:creationId xmlns:p14="http://schemas.microsoft.com/office/powerpoint/2010/main" val="527160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10</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Febin: These are the important software stacks:</a:t>
            </a:r>
          </a:p>
          <a:p>
            <a:r>
              <a:rPr lang="en-US"/>
              <a:t>Gazebo – Sim Environment</a:t>
            </a:r>
          </a:p>
          <a:p>
            <a:r>
              <a:rPr lang="en-US"/>
              <a:t>ROS – OS for running all packages </a:t>
            </a:r>
          </a:p>
          <a:p>
            <a:r>
              <a:rPr lang="en-US"/>
              <a:t>Turtlebot3 Packages – Simulation pkg for simulation in gazebo</a:t>
            </a:r>
          </a:p>
          <a:p>
            <a:r>
              <a:rPr lang="en-US"/>
              <a:t>	          - Navigation pkg to navigation stack</a:t>
            </a:r>
          </a:p>
          <a:p>
            <a:r>
              <a:rPr lang="en-US"/>
              <a:t>	          - </a:t>
            </a:r>
            <a:r>
              <a:rPr lang="en-US" err="1"/>
              <a:t>Gmapping</a:t>
            </a:r>
            <a:r>
              <a:rPr lang="en-US"/>
              <a:t> pkg for 2D Slam</a:t>
            </a:r>
          </a:p>
          <a:p>
            <a:endParaRPr lang="en-US"/>
          </a:p>
        </p:txBody>
      </p:sp>
    </p:spTree>
    <p:extLst>
      <p:ext uri="{BB962C8B-B14F-4D97-AF65-F5344CB8AC3E}">
        <p14:creationId xmlns:p14="http://schemas.microsoft.com/office/powerpoint/2010/main" val="48950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11</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Febin: Mapping </a:t>
            </a:r>
          </a:p>
        </p:txBody>
      </p:sp>
    </p:spTree>
    <p:extLst>
      <p:ext uri="{BB962C8B-B14F-4D97-AF65-F5344CB8AC3E}">
        <p14:creationId xmlns:p14="http://schemas.microsoft.com/office/powerpoint/2010/main" val="297426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 A goal is published on the goal topic using a script. Robot moves towards the goal by following the path generated by the global planner and navigates using local planner. While on the move, Slam </a:t>
            </a:r>
            <a:r>
              <a:rPr lang="en-US" err="1"/>
              <a:t>Gmapping</a:t>
            </a:r>
            <a:r>
              <a:rPr lang="en-US"/>
              <a:t> is performed, creating a 2D map and updating it onto the original map data. Once goal is reached, a new goal is published and the process goes until the last goal is reached. Main Task: Generate 2D map of the unknown/ new environment using 2D Slam </a:t>
            </a:r>
            <a:r>
              <a:rPr lang="en-US" err="1"/>
              <a:t>Gmapping</a:t>
            </a:r>
            <a:r>
              <a:rPr lang="en-US"/>
              <a:t>	</a:t>
            </a:r>
          </a:p>
        </p:txBody>
      </p:sp>
      <p:sp>
        <p:nvSpPr>
          <p:cNvPr id="4" name="Slide Number Placeholder 3"/>
          <p:cNvSpPr>
            <a:spLocks noGrp="1"/>
          </p:cNvSpPr>
          <p:nvPr>
            <p:ph type="sldNum" sz="quarter" idx="5"/>
          </p:nvPr>
        </p:nvSpPr>
        <p:spPr/>
        <p:txBody>
          <a:bodyPr/>
          <a:lstStyle/>
          <a:p>
            <a:fld id="{4F859A14-A183-4889-A0A8-2465BDA45A26}" type="slidenum">
              <a:rPr lang="en-US" smtClean="0"/>
              <a:t>12</a:t>
            </a:fld>
            <a:endParaRPr lang="en-US"/>
          </a:p>
        </p:txBody>
      </p:sp>
    </p:spTree>
    <p:extLst>
      <p:ext uri="{BB962C8B-B14F-4D97-AF65-F5344CB8AC3E}">
        <p14:creationId xmlns:p14="http://schemas.microsoft.com/office/powerpoint/2010/main" val="316184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a:t>
            </a:r>
          </a:p>
          <a:p>
            <a:r>
              <a:rPr lang="en-US"/>
              <a:t>Since solution is in robotic vacuum cleaner, all objects present in the environment such as tables, chairs, couches are all included in ground truth </a:t>
            </a:r>
          </a:p>
          <a:p>
            <a:endParaRPr lang="en-US"/>
          </a:p>
          <a:p>
            <a:r>
              <a:rPr lang="en-US"/>
              <a:t>Explain RVIZ map </a:t>
            </a:r>
          </a:p>
          <a:p>
            <a:endParaRPr lang="en-US"/>
          </a:p>
          <a:p>
            <a:r>
              <a:rPr lang="en-US"/>
              <a:t>Output is an occupancy grid </a:t>
            </a:r>
            <a:r>
              <a:rPr lang="en-US">
                <a:sym typeface="Wingdings" panose="05000000000000000000" pitchFamily="2" charset="2"/>
              </a:rPr>
              <a:t> Binary image map </a:t>
            </a:r>
            <a:endParaRPr lang="en-US"/>
          </a:p>
        </p:txBody>
      </p:sp>
      <p:sp>
        <p:nvSpPr>
          <p:cNvPr id="4" name="Slide Number Placeholder 3"/>
          <p:cNvSpPr>
            <a:spLocks noGrp="1"/>
          </p:cNvSpPr>
          <p:nvPr>
            <p:ph type="sldNum" sz="quarter" idx="5"/>
          </p:nvPr>
        </p:nvSpPr>
        <p:spPr/>
        <p:txBody>
          <a:bodyPr/>
          <a:lstStyle/>
          <a:p>
            <a:fld id="{4F859A14-A183-4889-A0A8-2465BDA45A26}" type="slidenum">
              <a:rPr lang="en-US" smtClean="0"/>
              <a:t>13</a:t>
            </a:fld>
            <a:endParaRPr lang="en-US"/>
          </a:p>
        </p:txBody>
      </p:sp>
    </p:spTree>
    <p:extLst>
      <p:ext uri="{BB962C8B-B14F-4D97-AF65-F5344CB8AC3E}">
        <p14:creationId xmlns:p14="http://schemas.microsoft.com/office/powerpoint/2010/main" val="3177283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Verdana"/>
                <a:ea typeface="Verdana"/>
              </a:rPr>
              <a:t>Febin: Explain the map (differences)</a:t>
            </a:r>
            <a:endParaRPr lang="en-US"/>
          </a:p>
        </p:txBody>
      </p:sp>
      <p:sp>
        <p:nvSpPr>
          <p:cNvPr id="4" name="Slide Number Placeholder 3"/>
          <p:cNvSpPr>
            <a:spLocks noGrp="1"/>
          </p:cNvSpPr>
          <p:nvPr>
            <p:ph type="sldNum" sz="quarter" idx="5"/>
          </p:nvPr>
        </p:nvSpPr>
        <p:spPr/>
        <p:txBody>
          <a:bodyPr/>
          <a:lstStyle/>
          <a:p>
            <a:fld id="{4F859A14-A183-4889-A0A8-2465BDA45A26}" type="slidenum">
              <a:rPr lang="en-US" smtClean="0"/>
              <a:t>14</a:t>
            </a:fld>
            <a:endParaRPr lang="en-US"/>
          </a:p>
        </p:txBody>
      </p:sp>
    </p:spTree>
    <p:extLst>
      <p:ext uri="{BB962C8B-B14F-4D97-AF65-F5344CB8AC3E}">
        <p14:creationId xmlns:p14="http://schemas.microsoft.com/office/powerpoint/2010/main" val="362521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 Optimality and Heuristic, better path performance</a:t>
            </a:r>
          </a:p>
        </p:txBody>
      </p:sp>
      <p:sp>
        <p:nvSpPr>
          <p:cNvPr id="4" name="Slide Number Placeholder 3"/>
          <p:cNvSpPr>
            <a:spLocks noGrp="1"/>
          </p:cNvSpPr>
          <p:nvPr>
            <p:ph type="sldNum" sz="quarter" idx="5"/>
          </p:nvPr>
        </p:nvSpPr>
        <p:spPr/>
        <p:txBody>
          <a:bodyPr/>
          <a:lstStyle/>
          <a:p>
            <a:fld id="{4F859A14-A183-4889-A0A8-2465BDA45A26}" type="slidenum">
              <a:rPr lang="en-US" smtClean="0"/>
              <a:t>15</a:t>
            </a:fld>
            <a:endParaRPr lang="en-US"/>
          </a:p>
        </p:txBody>
      </p:sp>
    </p:spTree>
    <p:extLst>
      <p:ext uri="{BB962C8B-B14F-4D97-AF65-F5344CB8AC3E}">
        <p14:creationId xmlns:p14="http://schemas.microsoft.com/office/powerpoint/2010/main" val="1439620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 Explain why path difference</a:t>
            </a:r>
          </a:p>
        </p:txBody>
      </p:sp>
      <p:sp>
        <p:nvSpPr>
          <p:cNvPr id="4" name="Slide Number Placeholder 3"/>
          <p:cNvSpPr>
            <a:spLocks noGrp="1"/>
          </p:cNvSpPr>
          <p:nvPr>
            <p:ph type="sldNum" sz="quarter" idx="5"/>
          </p:nvPr>
        </p:nvSpPr>
        <p:spPr/>
        <p:txBody>
          <a:bodyPr/>
          <a:lstStyle/>
          <a:p>
            <a:fld id="{4F859A14-A183-4889-A0A8-2465BDA45A26}" type="slidenum">
              <a:rPr lang="en-US" smtClean="0"/>
              <a:t>16</a:t>
            </a:fld>
            <a:endParaRPr lang="en-US"/>
          </a:p>
        </p:txBody>
      </p:sp>
    </p:spTree>
    <p:extLst>
      <p:ext uri="{BB962C8B-B14F-4D97-AF65-F5344CB8AC3E}">
        <p14:creationId xmlns:p14="http://schemas.microsoft.com/office/powerpoint/2010/main" val="1200764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 Explain why path difference</a:t>
            </a:r>
          </a:p>
        </p:txBody>
      </p:sp>
      <p:sp>
        <p:nvSpPr>
          <p:cNvPr id="4" name="Slide Number Placeholder 3"/>
          <p:cNvSpPr>
            <a:spLocks noGrp="1"/>
          </p:cNvSpPr>
          <p:nvPr>
            <p:ph type="sldNum" sz="quarter" idx="5"/>
          </p:nvPr>
        </p:nvSpPr>
        <p:spPr/>
        <p:txBody>
          <a:bodyPr/>
          <a:lstStyle/>
          <a:p>
            <a:fld id="{4F859A14-A183-4889-A0A8-2465BDA45A26}" type="slidenum">
              <a:rPr lang="en-US" smtClean="0"/>
              <a:t>17</a:t>
            </a:fld>
            <a:endParaRPr lang="en-US"/>
          </a:p>
        </p:txBody>
      </p:sp>
    </p:spTree>
    <p:extLst>
      <p:ext uri="{BB962C8B-B14F-4D97-AF65-F5344CB8AC3E}">
        <p14:creationId xmlns:p14="http://schemas.microsoft.com/office/powerpoint/2010/main" val="659972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 Explain why path difference</a:t>
            </a:r>
          </a:p>
        </p:txBody>
      </p:sp>
      <p:sp>
        <p:nvSpPr>
          <p:cNvPr id="4" name="Slide Number Placeholder 3"/>
          <p:cNvSpPr>
            <a:spLocks noGrp="1"/>
          </p:cNvSpPr>
          <p:nvPr>
            <p:ph type="sldNum" sz="quarter" idx="5"/>
          </p:nvPr>
        </p:nvSpPr>
        <p:spPr/>
        <p:txBody>
          <a:bodyPr/>
          <a:lstStyle/>
          <a:p>
            <a:fld id="{4F859A14-A183-4889-A0A8-2465BDA45A26}" type="slidenum">
              <a:rPr lang="en-US" smtClean="0"/>
              <a:t>18</a:t>
            </a:fld>
            <a:endParaRPr lang="en-US"/>
          </a:p>
        </p:txBody>
      </p:sp>
    </p:spTree>
    <p:extLst>
      <p:ext uri="{BB962C8B-B14F-4D97-AF65-F5344CB8AC3E}">
        <p14:creationId xmlns:p14="http://schemas.microsoft.com/office/powerpoint/2010/main" val="1272407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 Path length alone is not an ideal metric for scoring </a:t>
            </a:r>
          </a:p>
        </p:txBody>
      </p:sp>
      <p:sp>
        <p:nvSpPr>
          <p:cNvPr id="4" name="Slide Number Placeholder 3"/>
          <p:cNvSpPr>
            <a:spLocks noGrp="1"/>
          </p:cNvSpPr>
          <p:nvPr>
            <p:ph type="sldNum" sz="quarter" idx="5"/>
          </p:nvPr>
        </p:nvSpPr>
        <p:spPr/>
        <p:txBody>
          <a:bodyPr/>
          <a:lstStyle/>
          <a:p>
            <a:fld id="{4F859A14-A183-4889-A0A8-2465BDA45A26}" type="slidenum">
              <a:rPr lang="en-US" smtClean="0"/>
              <a:t>19</a:t>
            </a:fld>
            <a:endParaRPr lang="en-US"/>
          </a:p>
        </p:txBody>
      </p:sp>
    </p:spTree>
    <p:extLst>
      <p:ext uri="{BB962C8B-B14F-4D97-AF65-F5344CB8AC3E}">
        <p14:creationId xmlns:p14="http://schemas.microsoft.com/office/powerpoint/2010/main" val="882582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Gokul: Currently, we are in December. For some it’s the first month of winter and for many it’s the month of Christmas. Now imagine this as a room in your apartment. A fire starts at the base of the Christmas tree. Lets observe how long it takes for the fire to engulf the house. It takes less than a minute for the fire to engulf the room. </a:t>
            </a:r>
          </a:p>
        </p:txBody>
      </p:sp>
      <p:sp>
        <p:nvSpPr>
          <p:cNvPr id="4" name="Slide Number Placeholder 3"/>
          <p:cNvSpPr>
            <a:spLocks noGrp="1"/>
          </p:cNvSpPr>
          <p:nvPr>
            <p:ph type="sldNum" sz="quarter" idx="5"/>
          </p:nvPr>
        </p:nvSpPr>
        <p:spPr/>
        <p:txBody>
          <a:bodyPr/>
          <a:lstStyle/>
          <a:p>
            <a:fld id="{4F859A14-A183-4889-A0A8-2465BDA45A26}" type="slidenum">
              <a:rPr lang="en-US" smtClean="0"/>
              <a:t>2</a:t>
            </a:fld>
            <a:endParaRPr lang="en-US"/>
          </a:p>
        </p:txBody>
      </p:sp>
    </p:spTree>
    <p:extLst>
      <p:ext uri="{BB962C8B-B14F-4D97-AF65-F5344CB8AC3E}">
        <p14:creationId xmlns:p14="http://schemas.microsoft.com/office/powerpoint/2010/main" val="1378527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 Explain why path difference-------------------change path length values</a:t>
            </a:r>
          </a:p>
        </p:txBody>
      </p:sp>
      <p:sp>
        <p:nvSpPr>
          <p:cNvPr id="4" name="Slide Number Placeholder 3"/>
          <p:cNvSpPr>
            <a:spLocks noGrp="1"/>
          </p:cNvSpPr>
          <p:nvPr>
            <p:ph type="sldNum" sz="quarter" idx="5"/>
          </p:nvPr>
        </p:nvSpPr>
        <p:spPr/>
        <p:txBody>
          <a:bodyPr/>
          <a:lstStyle/>
          <a:p>
            <a:fld id="{4F859A14-A183-4889-A0A8-2465BDA45A26}" type="slidenum">
              <a:rPr lang="en-US" smtClean="0"/>
              <a:t>20</a:t>
            </a:fld>
            <a:endParaRPr lang="en-US"/>
          </a:p>
        </p:txBody>
      </p:sp>
    </p:spTree>
    <p:extLst>
      <p:ext uri="{BB962C8B-B14F-4D97-AF65-F5344CB8AC3E}">
        <p14:creationId xmlns:p14="http://schemas.microsoft.com/office/powerpoint/2010/main" val="2767945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 Different obstacle placements used for evaluation of scoring</a:t>
            </a:r>
          </a:p>
        </p:txBody>
      </p:sp>
      <p:sp>
        <p:nvSpPr>
          <p:cNvPr id="4" name="Slide Number Placeholder 3"/>
          <p:cNvSpPr>
            <a:spLocks noGrp="1"/>
          </p:cNvSpPr>
          <p:nvPr>
            <p:ph type="sldNum" sz="quarter" idx="5"/>
          </p:nvPr>
        </p:nvSpPr>
        <p:spPr/>
        <p:txBody>
          <a:bodyPr/>
          <a:lstStyle/>
          <a:p>
            <a:fld id="{4F859A14-A183-4889-A0A8-2465BDA45A26}" type="slidenum">
              <a:rPr lang="en-US" smtClean="0"/>
              <a:t>21</a:t>
            </a:fld>
            <a:endParaRPr lang="en-US"/>
          </a:p>
        </p:txBody>
      </p:sp>
    </p:spTree>
    <p:extLst>
      <p:ext uri="{BB962C8B-B14F-4D97-AF65-F5344CB8AC3E}">
        <p14:creationId xmlns:p14="http://schemas.microsoft.com/office/powerpoint/2010/main" val="625588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Febin: Results for performing Informed RRT* path length on different maps</a:t>
            </a:r>
          </a:p>
          <a:p>
            <a:r>
              <a:rPr lang="en-US"/>
              <a:t>With combine results its evident that : increase in path length is evident of obstacle presence but the reverse is not always true </a:t>
            </a:r>
          </a:p>
        </p:txBody>
      </p:sp>
      <p:sp>
        <p:nvSpPr>
          <p:cNvPr id="4" name="Slide Number Placeholder 3"/>
          <p:cNvSpPr>
            <a:spLocks noGrp="1"/>
          </p:cNvSpPr>
          <p:nvPr>
            <p:ph type="sldNum" sz="quarter" idx="5"/>
          </p:nvPr>
        </p:nvSpPr>
        <p:spPr/>
        <p:txBody>
          <a:bodyPr/>
          <a:lstStyle/>
          <a:p>
            <a:fld id="{4F859A14-A183-4889-A0A8-2465BDA45A26}" type="slidenum">
              <a:rPr lang="en-US" smtClean="0"/>
              <a:t>22</a:t>
            </a:fld>
            <a:endParaRPr lang="en-US"/>
          </a:p>
        </p:txBody>
      </p:sp>
    </p:spTree>
    <p:extLst>
      <p:ext uri="{BB962C8B-B14F-4D97-AF65-F5344CB8AC3E}">
        <p14:creationId xmlns:p14="http://schemas.microsoft.com/office/powerpoint/2010/main" val="3367032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23</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Devesh: Once the robot generates a map at given time, our system compares it with the ground truth map. The comparison gives us changes in the map</a:t>
            </a:r>
          </a:p>
        </p:txBody>
      </p:sp>
    </p:spTree>
    <p:extLst>
      <p:ext uri="{BB962C8B-B14F-4D97-AF65-F5344CB8AC3E}">
        <p14:creationId xmlns:p14="http://schemas.microsoft.com/office/powerpoint/2010/main" val="3126691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24</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Devesh: Need to mark obstacle</a:t>
            </a:r>
          </a:p>
        </p:txBody>
      </p:sp>
    </p:spTree>
    <p:extLst>
      <p:ext uri="{BB962C8B-B14F-4D97-AF65-F5344CB8AC3E}">
        <p14:creationId xmlns:p14="http://schemas.microsoft.com/office/powerpoint/2010/main" val="4189601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25</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Devesh: </a:t>
            </a:r>
          </a:p>
        </p:txBody>
      </p:sp>
    </p:spTree>
    <p:extLst>
      <p:ext uri="{BB962C8B-B14F-4D97-AF65-F5344CB8AC3E}">
        <p14:creationId xmlns:p14="http://schemas.microsoft.com/office/powerpoint/2010/main" val="3805452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26</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Devesh: </a:t>
            </a:r>
          </a:p>
        </p:txBody>
      </p:sp>
    </p:spTree>
    <p:extLst>
      <p:ext uri="{BB962C8B-B14F-4D97-AF65-F5344CB8AC3E}">
        <p14:creationId xmlns:p14="http://schemas.microsoft.com/office/powerpoint/2010/main" val="2125040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27</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dirty="0"/>
              <a:t>2D Gaussian at set positions in a room</a:t>
            </a:r>
          </a:p>
          <a:p>
            <a:r>
              <a:rPr lang="en-US" dirty="0"/>
              <a:t>Penalizes the obstacle closer to the center</a:t>
            </a:r>
          </a:p>
        </p:txBody>
      </p:sp>
    </p:spTree>
    <p:extLst>
      <p:ext uri="{BB962C8B-B14F-4D97-AF65-F5344CB8AC3E}">
        <p14:creationId xmlns:p14="http://schemas.microsoft.com/office/powerpoint/2010/main" val="595944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28</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Akaash: </a:t>
            </a:r>
          </a:p>
        </p:txBody>
      </p:sp>
    </p:spTree>
    <p:extLst>
      <p:ext uri="{BB962C8B-B14F-4D97-AF65-F5344CB8AC3E}">
        <p14:creationId xmlns:p14="http://schemas.microsoft.com/office/powerpoint/2010/main" val="311060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29</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err="1"/>
              <a:t>Akaash</a:t>
            </a:r>
            <a:r>
              <a:rPr lang="en-US"/>
              <a:t>: </a:t>
            </a:r>
          </a:p>
        </p:txBody>
      </p:sp>
    </p:spTree>
    <p:extLst>
      <p:ext uri="{BB962C8B-B14F-4D97-AF65-F5344CB8AC3E}">
        <p14:creationId xmlns:p14="http://schemas.microsoft.com/office/powerpoint/2010/main" val="1056830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Gokul: Reports from the National Fire Protection Agency states that, in 2021,  out of the estimated 486,500 structure fires (36 percent of the reported fires) caused 3,010 civilian fire deaths (79 percent); 12,600 civilian injuries (86 percent); and $12.8 billion in direct property damage (80 percent). </a:t>
            </a:r>
          </a:p>
          <a:p>
            <a:endParaRPr lang="en-US"/>
          </a:p>
          <a:p>
            <a:r>
              <a:rPr lang="en-US"/>
              <a:t>he pie chart segregates the civilian fire deaths in structural fires based on the occupancy of the structures. It is pretty alarming that the majority of civilian deaths are from One and two family homes.</a:t>
            </a:r>
          </a:p>
          <a:p>
            <a:endParaRPr lang="en-US"/>
          </a:p>
        </p:txBody>
      </p:sp>
    </p:spTree>
    <p:extLst>
      <p:ext uri="{BB962C8B-B14F-4D97-AF65-F5344CB8AC3E}">
        <p14:creationId xmlns:p14="http://schemas.microsoft.com/office/powerpoint/2010/main" val="3223826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30</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Akaash: label the obstacles</a:t>
            </a:r>
          </a:p>
        </p:txBody>
      </p:sp>
    </p:spTree>
    <p:extLst>
      <p:ext uri="{BB962C8B-B14F-4D97-AF65-F5344CB8AC3E}">
        <p14:creationId xmlns:p14="http://schemas.microsoft.com/office/powerpoint/2010/main" val="98731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31</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err="1"/>
              <a:t>Akaash</a:t>
            </a:r>
            <a:r>
              <a:rPr lang="en-US"/>
              <a:t>: </a:t>
            </a:r>
          </a:p>
        </p:txBody>
      </p:sp>
    </p:spTree>
    <p:extLst>
      <p:ext uri="{BB962C8B-B14F-4D97-AF65-F5344CB8AC3E}">
        <p14:creationId xmlns:p14="http://schemas.microsoft.com/office/powerpoint/2010/main" val="1646086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32</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err="1"/>
              <a:t>Akaash</a:t>
            </a:r>
            <a:r>
              <a:rPr lang="en-US"/>
              <a:t>: </a:t>
            </a:r>
          </a:p>
        </p:txBody>
      </p:sp>
    </p:spTree>
    <p:extLst>
      <p:ext uri="{BB962C8B-B14F-4D97-AF65-F5344CB8AC3E}">
        <p14:creationId xmlns:p14="http://schemas.microsoft.com/office/powerpoint/2010/main" val="1056830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33</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dirty="0"/>
              <a:t>Need to mark obstacles as red</a:t>
            </a:r>
          </a:p>
        </p:txBody>
      </p:sp>
    </p:spTree>
    <p:extLst>
      <p:ext uri="{BB962C8B-B14F-4D97-AF65-F5344CB8AC3E}">
        <p14:creationId xmlns:p14="http://schemas.microsoft.com/office/powerpoint/2010/main" val="3248196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34</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err="1"/>
              <a:t>Akaash</a:t>
            </a:r>
            <a:r>
              <a:rPr lang="en-US"/>
              <a:t>: </a:t>
            </a:r>
          </a:p>
        </p:txBody>
      </p:sp>
    </p:spTree>
    <p:extLst>
      <p:ext uri="{BB962C8B-B14F-4D97-AF65-F5344CB8AC3E}">
        <p14:creationId xmlns:p14="http://schemas.microsoft.com/office/powerpoint/2010/main" val="1594024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36</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err="1"/>
              <a:t>Akaash</a:t>
            </a:r>
            <a:r>
              <a:rPr lang="en-US"/>
              <a:t>: </a:t>
            </a:r>
          </a:p>
        </p:txBody>
      </p:sp>
    </p:spTree>
    <p:extLst>
      <p:ext uri="{BB962C8B-B14F-4D97-AF65-F5344CB8AC3E}">
        <p14:creationId xmlns:p14="http://schemas.microsoft.com/office/powerpoint/2010/main" val="2960307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39</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Issues with Risk Scoring</a:t>
            </a:r>
          </a:p>
        </p:txBody>
      </p:sp>
    </p:spTree>
    <p:extLst>
      <p:ext uri="{BB962C8B-B14F-4D97-AF65-F5344CB8AC3E}">
        <p14:creationId xmlns:p14="http://schemas.microsoft.com/office/powerpoint/2010/main" val="2296238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40</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Issues with Risk Scoring</a:t>
            </a:r>
          </a:p>
        </p:txBody>
      </p:sp>
    </p:spTree>
    <p:extLst>
      <p:ext uri="{BB962C8B-B14F-4D97-AF65-F5344CB8AC3E}">
        <p14:creationId xmlns:p14="http://schemas.microsoft.com/office/powerpoint/2010/main" val="2562795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41</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Issues with Risk Scoring</a:t>
            </a:r>
          </a:p>
        </p:txBody>
      </p:sp>
    </p:spTree>
    <p:extLst>
      <p:ext uri="{BB962C8B-B14F-4D97-AF65-F5344CB8AC3E}">
        <p14:creationId xmlns:p14="http://schemas.microsoft.com/office/powerpoint/2010/main" val="193878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4</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Gokul: </a:t>
            </a:r>
          </a:p>
          <a:p>
            <a:r>
              <a:rPr lang="en-US"/>
              <a:t>From another report from the National Fire Protection Agency, bar graph that segregates fire deaths and injuries by activity when injured. It is concluded that the majority of the people died trying to escape the fire. While the deaths are generally attributed to smoke inhalation, escaping also included getting stuck, struggling to find safe paths and getting hurt by obstacles. </a:t>
            </a:r>
          </a:p>
        </p:txBody>
      </p:sp>
    </p:spTree>
    <p:extLst>
      <p:ext uri="{BB962C8B-B14F-4D97-AF65-F5344CB8AC3E}">
        <p14:creationId xmlns:p14="http://schemas.microsoft.com/office/powerpoint/2010/main" val="3906667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5</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Gokul:</a:t>
            </a:r>
          </a:p>
          <a:p>
            <a:r>
              <a:rPr lang="en-US"/>
              <a:t>From another report from the National Fire Protection Agency, bar graph that segregates fire deaths and injuries by activity when injured. It is concluded that the majority of the people died trying to escape the fire. While the deaths are generally attributed to smoke inhalation, escaping also included getting stuck, struggling to find safe paths and getting hurt by obstacles. </a:t>
            </a:r>
          </a:p>
          <a:p>
            <a:endParaRPr lang="en-US"/>
          </a:p>
          <a:p>
            <a:r>
              <a:rPr lang="en-US"/>
              <a:t>Home is definitely dangerous</a:t>
            </a:r>
          </a:p>
          <a:p>
            <a:r>
              <a:rPr lang="en-US"/>
              <a:t>Even though we know our, we never know how thing affect this though during a [panic situation</a:t>
            </a:r>
          </a:p>
          <a:p>
            <a:endParaRPr lang="en-US"/>
          </a:p>
        </p:txBody>
      </p:sp>
    </p:spTree>
    <p:extLst>
      <p:ext uri="{BB962C8B-B14F-4D97-AF65-F5344CB8AC3E}">
        <p14:creationId xmlns:p14="http://schemas.microsoft.com/office/powerpoint/2010/main" val="429391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Gokul:</a:t>
            </a:r>
            <a:endParaRPr lang="en-US" b="0" i="0">
              <a:solidFill>
                <a:srgbClr val="455F7C"/>
              </a:solidFill>
              <a:effectLst/>
              <a:latin typeface="Open Sans" panose="020B0606030504020204" pitchFamily="34" charset="0"/>
            </a:endParaRPr>
          </a:p>
          <a:p>
            <a:r>
              <a:rPr lang="en-US" b="0" i="0">
                <a:solidFill>
                  <a:srgbClr val="455F7C"/>
                </a:solidFill>
                <a:effectLst/>
                <a:latin typeface="Open Sans" panose="020B0606030504020204" pitchFamily="34" charset="0"/>
              </a:rPr>
              <a:t>Robotic Vacuum Cleaners like Roomba</a:t>
            </a:r>
          </a:p>
          <a:p>
            <a:r>
              <a:rPr lang="en-US" b="0" i="0">
                <a:solidFill>
                  <a:srgbClr val="455F7C"/>
                </a:solidFill>
                <a:effectLst/>
                <a:latin typeface="Open Sans" panose="020B0606030504020204" pitchFamily="34" charset="0"/>
              </a:rPr>
              <a:t>It was estimated that there were 14.2 million households with robotic vacuum cleaners in the United States </a:t>
            </a:r>
            <a:endParaRPr lang="en-US"/>
          </a:p>
        </p:txBody>
      </p:sp>
      <p:sp>
        <p:nvSpPr>
          <p:cNvPr id="4" name="Slide Number Placeholder 3"/>
          <p:cNvSpPr>
            <a:spLocks noGrp="1"/>
          </p:cNvSpPr>
          <p:nvPr>
            <p:ph type="sldNum" sz="quarter" idx="5"/>
          </p:nvPr>
        </p:nvSpPr>
        <p:spPr/>
        <p:txBody>
          <a:bodyPr/>
          <a:lstStyle/>
          <a:p>
            <a:fld id="{4F859A14-A183-4889-A0A8-2465BDA45A26}" type="slidenum">
              <a:rPr lang="en-US" smtClean="0"/>
              <a:t>6</a:t>
            </a:fld>
            <a:endParaRPr lang="en-US"/>
          </a:p>
        </p:txBody>
      </p:sp>
    </p:spTree>
    <p:extLst>
      <p:ext uri="{BB962C8B-B14F-4D97-AF65-F5344CB8AC3E}">
        <p14:creationId xmlns:p14="http://schemas.microsoft.com/office/powerpoint/2010/main" val="334894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0"/>
              </a:spcAft>
            </a:pPr>
            <a:r>
              <a:rPr lang="en-US" sz="1800"/>
              <a:t>Gokul:</a:t>
            </a:r>
            <a:endParaRPr lang="en-US" sz="1800" b="1">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50000"/>
              </a:lnSpc>
              <a:spcBef>
                <a:spcPts val="0"/>
              </a:spcBef>
              <a:spcAft>
                <a:spcPts val="0"/>
              </a:spcAft>
            </a:pPr>
            <a:r>
              <a:rPr lang="en-US" sz="1800" b="1">
                <a:effectLst/>
                <a:latin typeface="Times New Roman" panose="02020603050405020304" pitchFamily="18" charset="0"/>
                <a:ea typeface="Calibri" panose="020F0502020204030204" pitchFamily="34" charset="0"/>
                <a:cs typeface="Arial" panose="020B0604020202020204" pitchFamily="34" charset="0"/>
              </a:rPr>
              <a:t>Householder</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The term householder refers to a person who occupies a house or tenement alone or as the head of a household. They are the primary users of the system. </a:t>
            </a:r>
          </a:p>
          <a:p>
            <a:pPr marL="0" marR="0" algn="just">
              <a:lnSpc>
                <a:spcPct val="150000"/>
              </a:lnSpc>
              <a:spcBef>
                <a:spcPts val="0"/>
              </a:spcBef>
              <a:spcAft>
                <a:spcPts val="0"/>
              </a:spcAft>
            </a:pPr>
            <a:r>
              <a:rPr lang="en-US" sz="1800" b="1">
                <a:effectLst/>
                <a:latin typeface="Times New Roman" panose="02020603050405020304" pitchFamily="18" charset="0"/>
                <a:ea typeface="Calibri" panose="020F0502020204030204" pitchFamily="34" charset="0"/>
                <a:cs typeface="Arial" panose="020B0604020202020204" pitchFamily="34" charset="0"/>
              </a:rPr>
              <a:t>Fire Department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The term fire Department refers to an organization that provides fire prevention and fire suppression services. While they are not the direct users of the system, the usage of this system will aid their operation as saving lives is their topmost priority.</a:t>
            </a:r>
          </a:p>
          <a:p>
            <a:pPr marL="0" marR="0" algn="just">
              <a:lnSpc>
                <a:spcPct val="150000"/>
              </a:lnSpc>
              <a:spcBef>
                <a:spcPts val="0"/>
              </a:spcBef>
              <a:spcAft>
                <a:spcPts val="0"/>
              </a:spcAft>
            </a:pPr>
            <a:r>
              <a:rPr lang="en-US" sz="1800" b="1">
                <a:effectLst/>
                <a:latin typeface="Times New Roman" panose="02020603050405020304" pitchFamily="18" charset="0"/>
                <a:ea typeface="Calibri" panose="020F0502020204030204" pitchFamily="34" charset="0"/>
                <a:cs typeface="Arial" panose="020B0604020202020204" pitchFamily="34" charset="0"/>
              </a:rPr>
              <a:t>Academia</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en-US" sz="1800">
                <a:effectLst/>
                <a:latin typeface="Times New Roman" panose="02020603050405020304" pitchFamily="18" charset="0"/>
                <a:ea typeface="Calibri" panose="020F0502020204030204" pitchFamily="34" charset="0"/>
                <a:cs typeface="Arial" panose="020B0604020202020204" pitchFamily="34" charset="0"/>
              </a:rPr>
              <a:t>The term refers to the academic world, particularly the WPI Robotics department and the WPI Fire Protection Engineering Department  They are not the direct users of the system but have the expertise to provide feedback and assistance to the development of the system.</a:t>
            </a:r>
          </a:p>
          <a:p>
            <a:endParaRPr lang="en-US"/>
          </a:p>
        </p:txBody>
      </p:sp>
      <p:sp>
        <p:nvSpPr>
          <p:cNvPr id="4" name="Slide Number Placeholder 3"/>
          <p:cNvSpPr>
            <a:spLocks noGrp="1"/>
          </p:cNvSpPr>
          <p:nvPr>
            <p:ph type="sldNum" sz="quarter" idx="5"/>
          </p:nvPr>
        </p:nvSpPr>
        <p:spPr/>
        <p:txBody>
          <a:bodyPr/>
          <a:lstStyle/>
          <a:p>
            <a:fld id="{4F859A14-A183-4889-A0A8-2465BDA45A26}" type="slidenum">
              <a:rPr lang="en-US" smtClean="0"/>
              <a:t>7</a:t>
            </a:fld>
            <a:endParaRPr lang="en-US"/>
          </a:p>
        </p:txBody>
      </p:sp>
    </p:spTree>
    <p:extLst>
      <p:ext uri="{BB962C8B-B14F-4D97-AF65-F5344CB8AC3E}">
        <p14:creationId xmlns:p14="http://schemas.microsoft.com/office/powerpoint/2010/main" val="2224333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Gokul:</a:t>
            </a:r>
          </a:p>
        </p:txBody>
      </p:sp>
      <p:sp>
        <p:nvSpPr>
          <p:cNvPr id="4" name="Slide Number Placeholder 3"/>
          <p:cNvSpPr>
            <a:spLocks noGrp="1"/>
          </p:cNvSpPr>
          <p:nvPr>
            <p:ph type="sldNum" sz="quarter" idx="5"/>
          </p:nvPr>
        </p:nvSpPr>
        <p:spPr/>
        <p:txBody>
          <a:bodyPr/>
          <a:lstStyle/>
          <a:p>
            <a:fld id="{4F859A14-A183-4889-A0A8-2465BDA45A26}" type="slidenum">
              <a:rPr lang="en-US" smtClean="0"/>
              <a:t>8</a:t>
            </a:fld>
            <a:endParaRPr lang="en-US"/>
          </a:p>
        </p:txBody>
      </p:sp>
    </p:spTree>
    <p:extLst>
      <p:ext uri="{BB962C8B-B14F-4D97-AF65-F5344CB8AC3E}">
        <p14:creationId xmlns:p14="http://schemas.microsoft.com/office/powerpoint/2010/main" val="1779561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9</a:t>
            </a:fld>
            <a:endParaRPr lang="en-US"/>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r>
              <a:rPr lang="en-US"/>
              <a:t>Gokul:</a:t>
            </a:r>
          </a:p>
        </p:txBody>
      </p:sp>
    </p:spTree>
    <p:extLst>
      <p:ext uri="{BB962C8B-B14F-4D97-AF65-F5344CB8AC3E}">
        <p14:creationId xmlns:p14="http://schemas.microsoft.com/office/powerpoint/2010/main" val="2759309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11"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2"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3806064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5"/>
          <p:cNvSpPr>
            <a:spLocks noGrp="1"/>
          </p:cNvSpPr>
          <p:nvPr>
            <p:ph type="pic" sz="quarter" idx="12"/>
          </p:nvPr>
        </p:nvSpPr>
        <p:spPr>
          <a:xfrm>
            <a:off x="609600" y="1524000"/>
            <a:ext cx="7823200" cy="4648200"/>
          </a:xfrm>
        </p:spPr>
        <p:txBody>
          <a:bodyPr/>
          <a:lstStyle/>
          <a:p>
            <a:endParaRPr lang="en-US"/>
          </a:p>
        </p:txBody>
      </p:sp>
      <p:sp>
        <p:nvSpPr>
          <p:cNvPr id="8" name="Text Placeholder 7"/>
          <p:cNvSpPr>
            <a:spLocks noGrp="1"/>
          </p:cNvSpPr>
          <p:nvPr>
            <p:ph type="body" sz="quarter" idx="13"/>
          </p:nvPr>
        </p:nvSpPr>
        <p:spPr>
          <a:xfrm>
            <a:off x="8737600" y="1524000"/>
            <a:ext cx="28448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6131" y="1066834"/>
            <a:ext cx="4459738" cy="4428034"/>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7949092" y="2703302"/>
            <a:ext cx="4242908" cy="4154698"/>
          </a:xfrm>
          <a:prstGeom prst="rect">
            <a:avLst/>
          </a:prstGeom>
        </p:spPr>
      </p:pic>
      <p:sp>
        <p:nvSpPr>
          <p:cNvPr id="2" name="Title 1"/>
          <p:cNvSpPr>
            <a:spLocks noGrp="1"/>
          </p:cNvSpPr>
          <p:nvPr>
            <p:ph type="ctrTitle" hasCustomPrompt="1"/>
          </p:nvPr>
        </p:nvSpPr>
        <p:spPr>
          <a:xfrm>
            <a:off x="609600" y="2537925"/>
            <a:ext cx="9144000" cy="1524001"/>
          </a:xfrm>
        </p:spPr>
        <p:txBody>
          <a:bodyPr>
            <a:noAutofit/>
          </a:bodyPr>
          <a:lstStyle>
            <a:lvl1pPr>
              <a:defRPr sz="4000" b="1"/>
            </a:lvl1pPr>
          </a:lstStyle>
          <a:p>
            <a:r>
              <a:rPr lang="en-US"/>
              <a:t>Click to edit</a:t>
            </a:r>
            <a:br>
              <a:rPr lang="en-US"/>
            </a:br>
            <a:r>
              <a:rPr lang="en-US"/>
              <a:t>Master title style</a:t>
            </a:r>
          </a:p>
        </p:txBody>
      </p:sp>
      <p:sp>
        <p:nvSpPr>
          <p:cNvPr id="3" name="Subtitle 2"/>
          <p:cNvSpPr>
            <a:spLocks noGrp="1"/>
          </p:cNvSpPr>
          <p:nvPr>
            <p:ph type="subTitle" idx="1"/>
          </p:nvPr>
        </p:nvSpPr>
        <p:spPr>
          <a:xfrm>
            <a:off x="609600" y="4293573"/>
            <a:ext cx="9144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1200" y="990601"/>
            <a:ext cx="3383438" cy="10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hf hdr="0" dt="0"/>
  <p:extLst>
    <p:ext uri="{DCECCB84-F9BA-43D5-87BE-67443E8EF086}">
      <p15:sldGuideLst xmlns:p15="http://schemas.microsoft.com/office/powerpoint/2012/main">
        <p15:guide id="1" pos="45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
        <p:nvSpPr>
          <p:cNvPr id="7" name="Title 1"/>
          <p:cNvSpPr>
            <a:spLocks noGrp="1"/>
          </p:cNvSpPr>
          <p:nvPr>
            <p:ph type="ctrTitle" hasCustomPrompt="1"/>
          </p:nvPr>
        </p:nvSpPr>
        <p:spPr>
          <a:xfrm>
            <a:off x="609600" y="2537925"/>
            <a:ext cx="9144000" cy="1524001"/>
          </a:xfrm>
        </p:spPr>
        <p:txBody>
          <a:bodyPr>
            <a:noAutofit/>
          </a:bodyPr>
          <a:lstStyle>
            <a:lvl1pPr>
              <a:defRPr sz="4000" b="1">
                <a:solidFill>
                  <a:schemeClr val="bg1"/>
                </a:solidFill>
              </a:defRPr>
            </a:lvl1pPr>
          </a:lstStyle>
          <a:p>
            <a:r>
              <a:rPr lang="en-US"/>
              <a:t>Click to edit</a:t>
            </a:r>
            <a:br>
              <a:rPr lang="en-US"/>
            </a:br>
            <a:r>
              <a:rPr lang="en-US"/>
              <a:t>Master title style</a:t>
            </a:r>
          </a:p>
        </p:txBody>
      </p:sp>
      <p:sp>
        <p:nvSpPr>
          <p:cNvPr id="10" name="Subtitle 2"/>
          <p:cNvSpPr>
            <a:spLocks noGrp="1"/>
          </p:cNvSpPr>
          <p:nvPr>
            <p:ph type="subTitle" idx="1"/>
          </p:nvPr>
        </p:nvSpPr>
        <p:spPr>
          <a:xfrm>
            <a:off x="609600" y="4293573"/>
            <a:ext cx="9144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63066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12192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25475" y="1447800"/>
            <a:ext cx="9144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a:t>Click to edit Master title style</a:t>
            </a:r>
          </a:p>
        </p:txBody>
      </p:sp>
      <p:sp>
        <p:nvSpPr>
          <p:cNvPr id="3" name="Text Placeholder 2"/>
          <p:cNvSpPr>
            <a:spLocks noGrp="1"/>
          </p:cNvSpPr>
          <p:nvPr>
            <p:ph type="body" idx="1"/>
          </p:nvPr>
        </p:nvSpPr>
        <p:spPr>
          <a:xfrm>
            <a:off x="625475" y="3124200"/>
            <a:ext cx="9144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625475" y="6400800"/>
            <a:ext cx="6807200" cy="304800"/>
          </a:xfrm>
          <a:prstGeom prst="rect">
            <a:avLst/>
          </a:prstGeom>
        </p:spPr>
        <p:txBody>
          <a:bodyPr/>
          <a:lstStyle>
            <a:lvl1pPr>
              <a:defRPr sz="1600" b="0">
                <a:solidFill>
                  <a:schemeClr val="tx2"/>
                </a:solidFill>
              </a:defRPr>
            </a:lvl1pPr>
          </a:lstStyle>
          <a:p>
            <a:endParaRPr lang="en-US"/>
          </a:p>
        </p:txBody>
      </p:sp>
      <p:pic>
        <p:nvPicPr>
          <p:cNvPr id="8" name="Picture 7" descr="greyWatermark-20.png"/>
          <p:cNvPicPr>
            <a:picLocks noChangeAspect="1"/>
          </p:cNvPicPr>
          <p:nvPr userDrawn="1"/>
        </p:nvPicPr>
        <p:blipFill>
          <a:blip r:embed="rId2" cstate="print"/>
          <a:stretch>
            <a:fillRect/>
          </a:stretch>
        </p:blipFill>
        <p:spPr>
          <a:xfrm>
            <a:off x="7949092" y="2703302"/>
            <a:ext cx="4242908" cy="4154698"/>
          </a:xfrm>
          <a:prstGeom prst="rect">
            <a:avLst/>
          </a:prstGeom>
        </p:spPr>
      </p:pic>
    </p:spTree>
  </p:cSld>
  <p:clrMapOvr>
    <a:masterClrMapping/>
  </p:clrMapOvr>
  <p:hf hdr="0" dt="0"/>
  <p:extLst>
    <p:ext uri="{DCECCB84-F9BA-43D5-87BE-67443E8EF086}">
      <p15:sldGuideLst xmlns:p15="http://schemas.microsoft.com/office/powerpoint/2012/main">
        <p15:guide id="1" pos="4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a:p>
        </p:txBody>
      </p:sp>
    </p:spTree>
    <p:extLst>
      <p:ext uri="{BB962C8B-B14F-4D97-AF65-F5344CB8AC3E}">
        <p14:creationId xmlns:p14="http://schemas.microsoft.com/office/powerpoint/2010/main" val="4115709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16000" y="1496736"/>
            <a:ext cx="48768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60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7600" y="1496736"/>
            <a:ext cx="48768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 y="6391657"/>
            <a:ext cx="612396" cy="365125"/>
          </a:xfrm>
        </p:spPr>
        <p:txBody>
          <a:bodyPr/>
          <a:lstStyle/>
          <a:p>
            <a:fld id="{BFEBEB0A-9E3D-4B14-9782-E2AE3DA60D96}" type="slidenum">
              <a:rPr lang="en-US" smtClean="0"/>
              <a:pPr/>
              <a:t>‹#›</a:t>
            </a:fld>
            <a:endParaRPr lang="en-US"/>
          </a:p>
        </p:txBody>
      </p:sp>
      <p:sp>
        <p:nvSpPr>
          <p:cNvPr id="3" name="Rectangle 19"/>
          <p:cNvSpPr>
            <a:spLocks noGrp="1"/>
          </p:cNvSpPr>
          <p:nvPr>
            <p:ph type="ftr" sz="quarter" idx="11"/>
          </p:nvPr>
        </p:nvSpPr>
        <p:spPr>
          <a:xfrm>
            <a:off x="609600" y="6400800"/>
            <a:ext cx="6807200" cy="3048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2">
    <p:bg>
      <p:bgPr>
        <a:solidFill>
          <a:schemeClr val="accent1"/>
        </a:soli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13"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4"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066800"/>
          </a:xfrm>
        </p:spPr>
        <p:txBody>
          <a:bodyPr anchor="b">
            <a:normAutofit/>
          </a:bodyPr>
          <a:lstStyle>
            <a:lvl1pPr algn="l">
              <a:defRPr sz="3200" b="1"/>
            </a:lvl1pPr>
          </a:lstStyle>
          <a:p>
            <a:r>
              <a:rPr lang="en-US"/>
              <a:t>Click to edit Master title style</a:t>
            </a:r>
          </a:p>
        </p:txBody>
      </p:sp>
      <p:sp>
        <p:nvSpPr>
          <p:cNvPr id="3" name="Content Placeholder 2"/>
          <p:cNvSpPr>
            <a:spLocks noGrp="1"/>
          </p:cNvSpPr>
          <p:nvPr>
            <p:ph idx="1"/>
          </p:nvPr>
        </p:nvSpPr>
        <p:spPr>
          <a:xfrm>
            <a:off x="4523709" y="1524001"/>
            <a:ext cx="7058691"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1890" y="1524000"/>
            <a:ext cx="3564876"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2447147" y="3581135"/>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2935338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5"/>
          <p:cNvSpPr>
            <a:spLocks noGrp="1"/>
          </p:cNvSpPr>
          <p:nvPr>
            <p:ph type="pic" sz="quarter" idx="12"/>
          </p:nvPr>
        </p:nvSpPr>
        <p:spPr>
          <a:xfrm>
            <a:off x="609600" y="1524000"/>
            <a:ext cx="7823200" cy="4648200"/>
          </a:xfrm>
        </p:spPr>
        <p:txBody>
          <a:bodyPr/>
          <a:lstStyle/>
          <a:p>
            <a:r>
              <a:rPr lang="en-US"/>
              <a:t>Click icon to add picture</a:t>
            </a:r>
          </a:p>
        </p:txBody>
      </p:sp>
      <p:sp>
        <p:nvSpPr>
          <p:cNvPr id="8" name="Text Placeholder 7"/>
          <p:cNvSpPr>
            <a:spLocks noGrp="1"/>
          </p:cNvSpPr>
          <p:nvPr>
            <p:ph type="body" sz="quarter" idx="13"/>
          </p:nvPr>
        </p:nvSpPr>
        <p:spPr>
          <a:xfrm>
            <a:off x="8737600" y="1524000"/>
            <a:ext cx="28448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493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6131" y="1066834"/>
            <a:ext cx="4459738" cy="4428034"/>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1"/>
                </a:solidFill>
              </a:defRPr>
            </a:lvl1pPr>
          </a:lstStyle>
          <a:p>
            <a:endParaRPr lang="en-US"/>
          </a:p>
        </p:txBody>
      </p:sp>
      <p:sp>
        <p:nvSpPr>
          <p:cNvPr id="7"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9"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1"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162321331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a:p>
        </p:txBody>
      </p:sp>
    </p:spTree>
    <p:extLst>
      <p:ext uri="{BB962C8B-B14F-4D97-AF65-F5344CB8AC3E}">
        <p14:creationId xmlns:p14="http://schemas.microsoft.com/office/powerpoint/2010/main" val="397337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3245494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16000" y="1496736"/>
            <a:ext cx="48768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60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7600" y="1496736"/>
            <a:ext cx="48768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99202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28074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795" y="6391657"/>
            <a:ext cx="612396" cy="365125"/>
          </a:xfrm>
        </p:spPr>
        <p:txBody>
          <a:bodyPr/>
          <a:lstStyle>
            <a:lvl1pPr>
              <a:defRPr>
                <a:solidFill>
                  <a:schemeClr val="tx1"/>
                </a:solidFill>
              </a:defRPr>
            </a:lvl1pPr>
          </a:lstStyle>
          <a:p>
            <a:fld id="{BFEBEB0A-9E3D-4B14-9782-E2AE3DA60D96}" type="slidenum">
              <a:rPr lang="en-US" smtClean="0"/>
              <a:pPr/>
              <a:t>‹#›</a:t>
            </a:fld>
            <a:endParaRPr lang="en-US"/>
          </a:p>
        </p:txBody>
      </p:sp>
      <p:sp>
        <p:nvSpPr>
          <p:cNvPr id="3" name="Rectangle 19"/>
          <p:cNvSpPr>
            <a:spLocks noGrp="1"/>
          </p:cNvSpPr>
          <p:nvPr>
            <p:ph type="ftr" sz="quarter" idx="11"/>
          </p:nvPr>
        </p:nvSpPr>
        <p:spPr>
          <a:xfrm>
            <a:off x="609600" y="6400800"/>
            <a:ext cx="6807200" cy="304800"/>
          </a:xfrm>
        </p:spPr>
        <p:txBody>
          <a:bodyPr/>
          <a:lstStyle>
            <a:lvl1pPr>
              <a:defRPr>
                <a:solidFill>
                  <a:schemeClr val="tx1"/>
                </a:solidFill>
              </a:defRPr>
            </a:lvl1pPr>
            <a:extLst/>
          </a:lstStyle>
          <a:p>
            <a:endParaRPr lang="en-US"/>
          </a:p>
        </p:txBody>
      </p:sp>
    </p:spTree>
    <p:extLst>
      <p:ext uri="{BB962C8B-B14F-4D97-AF65-F5344CB8AC3E}">
        <p14:creationId xmlns:p14="http://schemas.microsoft.com/office/powerpoint/2010/main" val="296106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066800"/>
          </a:xfrm>
        </p:spPr>
        <p:txBody>
          <a:bodyPr anchor="b">
            <a:normAutofit/>
          </a:bodyPr>
          <a:lstStyle>
            <a:lvl1pPr algn="l">
              <a:defRPr sz="3200" b="1"/>
            </a:lvl1pPr>
          </a:lstStyle>
          <a:p>
            <a:r>
              <a:rPr lang="en-US"/>
              <a:t>Click to edit Master title style</a:t>
            </a:r>
          </a:p>
        </p:txBody>
      </p:sp>
      <p:sp>
        <p:nvSpPr>
          <p:cNvPr id="3" name="Content Placeholder 2"/>
          <p:cNvSpPr>
            <a:spLocks noGrp="1"/>
          </p:cNvSpPr>
          <p:nvPr>
            <p:ph idx="1"/>
          </p:nvPr>
        </p:nvSpPr>
        <p:spPr>
          <a:xfrm>
            <a:off x="4523709" y="1524001"/>
            <a:ext cx="7058691"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1890" y="1524000"/>
            <a:ext cx="3564876"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2447147" y="3581135"/>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428604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42900"/>
            <a:ext cx="10972800" cy="8001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 y="6391657"/>
            <a:ext cx="6096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userDrawn="1"/>
        </p:nvSpPr>
        <p:spPr>
          <a:xfrm>
            <a:off x="7315200" y="6400800"/>
            <a:ext cx="4470400" cy="369332"/>
          </a:xfrm>
          <a:prstGeom prst="rect">
            <a:avLst/>
          </a:prstGeom>
          <a:noFill/>
          <a:ln>
            <a:noFill/>
          </a:ln>
        </p:spPr>
        <p:txBody>
          <a:bodyPr wrap="square" rtlCol="0">
            <a:spAutoFit/>
          </a:bodyPr>
          <a:lstStyle/>
          <a:p>
            <a:pPr algn="r"/>
            <a:r>
              <a:rPr lang="en-US" sz="180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1"/>
                </a:solidFill>
              </a:defRPr>
            </a:lvl1pPr>
          </a:lstStyle>
          <a:p>
            <a:endParaRPr lang="en-US"/>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1367"/>
            <a:ext cx="10972800" cy="8001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 y="6387664"/>
            <a:ext cx="6096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userDrawn="1"/>
        </p:nvSpPr>
        <p:spPr>
          <a:xfrm>
            <a:off x="7315200" y="6400800"/>
            <a:ext cx="4470400" cy="369332"/>
          </a:xfrm>
          <a:prstGeom prst="rect">
            <a:avLst/>
          </a:prstGeom>
          <a:noFill/>
          <a:ln>
            <a:noFill/>
          </a:ln>
        </p:spPr>
        <p:txBody>
          <a:bodyPr wrap="square" rtlCol="0">
            <a:spAutoFit/>
          </a:bodyPr>
          <a:lstStyle/>
          <a:p>
            <a:pPr algn="r"/>
            <a:r>
              <a:rPr lang="en-US" sz="180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2"/>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44.jpe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47.jpe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image" Target="../media/image47.jpe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47.jpe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599" y="2537925"/>
            <a:ext cx="10795001" cy="1524001"/>
          </a:xfrm>
        </p:spPr>
        <p:txBody>
          <a:bodyPr/>
          <a:lstStyle/>
          <a:p>
            <a:r>
              <a:rPr lang="en-US">
                <a:latin typeface="Verdana"/>
                <a:ea typeface="Verdana"/>
              </a:rPr>
              <a:t>INDOOR OBSTACLE DETECTION AND FIRE RISK EVALUATION ROBOT</a:t>
            </a:r>
            <a:endParaRPr lang="en-US">
              <a:latin typeface="Verdana"/>
            </a:endParaRPr>
          </a:p>
        </p:txBody>
      </p:sp>
      <p:sp>
        <p:nvSpPr>
          <p:cNvPr id="3" name="Subtitle 2"/>
          <p:cNvSpPr>
            <a:spLocks noGrp="1"/>
          </p:cNvSpPr>
          <p:nvPr>
            <p:ph type="subTitle" idx="1"/>
          </p:nvPr>
        </p:nvSpPr>
        <p:spPr>
          <a:xfrm>
            <a:off x="609600" y="4293573"/>
            <a:ext cx="11509168" cy="990600"/>
          </a:xfrm>
        </p:spPr>
        <p:txBody>
          <a:bodyPr>
            <a:normAutofit lnSpcReduction="10000"/>
          </a:bodyPr>
          <a:lstStyle/>
          <a:p>
            <a:r>
              <a:rPr lang="en-US">
                <a:latin typeface="Verdana"/>
                <a:ea typeface="Verdana"/>
              </a:rPr>
              <a:t>RBE 594 - Capstone Project, Fall 2022</a:t>
            </a:r>
            <a:endParaRPr lang="en-US">
              <a:latin typeface="Verdana"/>
            </a:endParaRPr>
          </a:p>
          <a:p>
            <a:r>
              <a:rPr lang="en-US">
                <a:latin typeface="Verdana"/>
                <a:ea typeface="Verdana"/>
              </a:rPr>
              <a:t>	</a:t>
            </a:r>
            <a:endParaRPr lang="en-US">
              <a:latin typeface="Verdana"/>
            </a:endParaRPr>
          </a:p>
        </p:txBody>
      </p:sp>
      <p:sp>
        <p:nvSpPr>
          <p:cNvPr id="5" name="Subtitle 2">
            <a:extLst>
              <a:ext uri="{FF2B5EF4-FFF2-40B4-BE49-F238E27FC236}">
                <a16:creationId xmlns:a16="http://schemas.microsoft.com/office/drawing/2014/main" id="{DE5EC68E-EBB9-0874-C9E4-4FFF40BCAE99}"/>
              </a:ext>
            </a:extLst>
          </p:cNvPr>
          <p:cNvSpPr txBox="1">
            <a:spLocks/>
          </p:cNvSpPr>
          <p:nvPr/>
        </p:nvSpPr>
        <p:spPr>
          <a:xfrm>
            <a:off x="608061" y="5686284"/>
            <a:ext cx="10575636" cy="762990"/>
          </a:xfrm>
          <a:prstGeom prst="rect">
            <a:avLst/>
          </a:prstGeom>
        </p:spPr>
        <p:txBody>
          <a:bodyPr vert="horz" lIns="91440" tIns="45720" rIns="91440" bIns="45720" rtlCol="0" anchor="t" anchorCtr="0">
            <a:normAutofit/>
          </a:bodyPr>
          <a:lstStyle>
            <a:lvl1pPr marL="0" indent="0" algn="l" defTabSz="914400" rtl="0" eaLnBrk="1" latinLnBrk="0" hangingPunct="1">
              <a:lnSpc>
                <a:spcPct val="95000"/>
              </a:lnSpc>
              <a:spcBef>
                <a:spcPts val="1200"/>
              </a:spcBef>
              <a:buClr>
                <a:schemeClr val="bg2"/>
              </a:buClr>
              <a:buFont typeface="Arial" pitchFamily="34" charset="0"/>
              <a:buNone/>
              <a:defRPr sz="2800" kern="1200">
                <a:solidFill>
                  <a:schemeClr val="tx2"/>
                </a:solidFill>
                <a:latin typeface="Verdana" pitchFamily="34" charset="0"/>
                <a:ea typeface="Verdana" pitchFamily="34" charset="0"/>
                <a:cs typeface="Verdana" pitchFamily="34" charset="0"/>
              </a:defRPr>
            </a:lvl1pPr>
            <a:lvl2pPr marL="457200" indent="0" algn="ctr" defTabSz="914400" rtl="0" eaLnBrk="1" latinLnBrk="0" hangingPunct="1">
              <a:lnSpc>
                <a:spcPct val="95000"/>
              </a:lnSpc>
              <a:spcBef>
                <a:spcPts val="600"/>
              </a:spcBef>
              <a:buClr>
                <a:schemeClr val="bg2"/>
              </a:buClr>
              <a:buFont typeface="Verdana"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lnSpc>
                <a:spcPct val="95000"/>
              </a:lnSpc>
              <a:spcBef>
                <a:spcPts val="600"/>
              </a:spcBef>
              <a:buClr>
                <a:schemeClr val="bg2"/>
              </a:buClr>
              <a:buFont typeface="Wingdings" pitchFamily="2" charset="2"/>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lnSpc>
                <a:spcPct val="95000"/>
              </a:lnSpc>
              <a:spcBef>
                <a:spcPts val="600"/>
              </a:spcBef>
              <a:buClr>
                <a:schemeClr val="bg2"/>
              </a:buClr>
              <a:buFont typeface="Courier New" pitchFamily="49"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lnSpc>
                <a:spcPct val="95000"/>
              </a:lnSpc>
              <a:spcBef>
                <a:spcPts val="600"/>
              </a:spcBef>
              <a:buClr>
                <a:schemeClr val="bg2"/>
              </a:buClr>
              <a:buFont typeface="Arial" pitchFamily="34" charset="0"/>
              <a:buNone/>
              <a:defRPr sz="1600" kern="1200" baseline="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n-US" sz="1800" err="1">
                <a:latin typeface="Verdana"/>
                <a:ea typeface="Verdana"/>
              </a:rPr>
              <a:t>Akaash</a:t>
            </a:r>
            <a:r>
              <a:rPr lang="en-US" sz="1800">
                <a:latin typeface="Verdana"/>
                <a:ea typeface="Verdana"/>
              </a:rPr>
              <a:t> </a:t>
            </a:r>
            <a:r>
              <a:rPr lang="en-US" sz="1800" err="1">
                <a:latin typeface="Verdana"/>
                <a:ea typeface="Verdana"/>
              </a:rPr>
              <a:t>Varatharajan</a:t>
            </a:r>
            <a:r>
              <a:rPr lang="en-US" sz="1800">
                <a:latin typeface="Verdana"/>
                <a:ea typeface="Verdana"/>
              </a:rPr>
              <a:t>, Devesh </a:t>
            </a:r>
            <a:r>
              <a:rPr lang="en-US" sz="1800" err="1">
                <a:latin typeface="Verdana"/>
                <a:ea typeface="Verdana"/>
              </a:rPr>
              <a:t>Datwani</a:t>
            </a:r>
            <a:r>
              <a:rPr lang="en-US" sz="1800">
                <a:latin typeface="Verdana"/>
                <a:ea typeface="Verdana"/>
              </a:rPr>
              <a:t>, </a:t>
            </a:r>
            <a:r>
              <a:rPr lang="en-US" sz="1800" err="1">
                <a:latin typeface="Verdana"/>
                <a:ea typeface="Verdana"/>
              </a:rPr>
              <a:t>Febin</a:t>
            </a:r>
            <a:r>
              <a:rPr lang="en-US" sz="1800">
                <a:latin typeface="Verdana"/>
                <a:ea typeface="Verdana"/>
              </a:rPr>
              <a:t> </a:t>
            </a:r>
            <a:r>
              <a:rPr lang="en-US" sz="1800" err="1">
                <a:latin typeface="Verdana"/>
                <a:ea typeface="Verdana"/>
              </a:rPr>
              <a:t>Fredi</a:t>
            </a:r>
            <a:r>
              <a:rPr lang="en-US" sz="1800">
                <a:latin typeface="Verdana"/>
                <a:ea typeface="Verdana"/>
              </a:rPr>
              <a:t>, Gokul Srinivasan</a:t>
            </a:r>
          </a:p>
        </p:txBody>
      </p:sp>
    </p:spTree>
    <p:extLst>
      <p:ext uri="{BB962C8B-B14F-4D97-AF65-F5344CB8AC3E}">
        <p14:creationId xmlns:p14="http://schemas.microsoft.com/office/powerpoint/2010/main" val="273993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SOFTWARE STACK</a:t>
            </a: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10</a:t>
            </a:fld>
            <a:endParaRPr lang="en-US"/>
          </a:p>
        </p:txBody>
      </p:sp>
      <p:graphicFrame>
        <p:nvGraphicFramePr>
          <p:cNvPr id="3" name="Content Placeholder 2">
            <a:extLst>
              <a:ext uri="{FF2B5EF4-FFF2-40B4-BE49-F238E27FC236}">
                <a16:creationId xmlns:a16="http://schemas.microsoft.com/office/drawing/2014/main" id="{3099B551-67D1-A3B4-63F6-D732D02C5753}"/>
              </a:ext>
            </a:extLst>
          </p:cNvPr>
          <p:cNvGraphicFramePr>
            <a:graphicFrameLocks noGrp="1"/>
          </p:cNvGraphicFramePr>
          <p:nvPr>
            <p:ph sz="half" idx="2"/>
            <p:extLst>
              <p:ext uri="{D42A27DB-BD31-4B8C-83A1-F6EECF244321}">
                <p14:modId xmlns:p14="http://schemas.microsoft.com/office/powerpoint/2010/main" val="146153439"/>
              </p:ext>
            </p:extLst>
          </p:nvPr>
        </p:nvGraphicFramePr>
        <p:xfrm>
          <a:off x="2466769" y="1844633"/>
          <a:ext cx="7251865" cy="4406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470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METHODOLOGY </a:t>
            </a:r>
            <a:endParaRPr lang="en-US">
              <a:latin typeface="Verdana"/>
            </a:endParaRP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11</a:t>
            </a:fld>
            <a:endParaRPr lang="en-US"/>
          </a:p>
        </p:txBody>
      </p:sp>
      <p:graphicFrame>
        <p:nvGraphicFramePr>
          <p:cNvPr id="3" name="Diagram 2">
            <a:extLst>
              <a:ext uri="{FF2B5EF4-FFF2-40B4-BE49-F238E27FC236}">
                <a16:creationId xmlns:a16="http://schemas.microsoft.com/office/drawing/2014/main" id="{2A6A568E-669B-D61C-9FE4-FEBC93A2AB20}"/>
              </a:ext>
            </a:extLst>
          </p:cNvPr>
          <p:cNvGraphicFramePr/>
          <p:nvPr>
            <p:extLst>
              <p:ext uri="{D42A27DB-BD31-4B8C-83A1-F6EECF244321}">
                <p14:modId xmlns:p14="http://schemas.microsoft.com/office/powerpoint/2010/main" val="3486951271"/>
              </p:ext>
            </p:extLst>
          </p:nvPr>
        </p:nvGraphicFramePr>
        <p:xfrm>
          <a:off x="718867" y="-115807"/>
          <a:ext cx="10754266" cy="703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6144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B889-5C2D-5DBA-07D0-E2E480A41708}"/>
              </a:ext>
            </a:extLst>
          </p:cNvPr>
          <p:cNvSpPr>
            <a:spLocks noGrp="1"/>
          </p:cNvSpPr>
          <p:nvPr>
            <p:ph type="title"/>
          </p:nvPr>
        </p:nvSpPr>
        <p:spPr/>
        <p:txBody>
          <a:bodyPr/>
          <a:lstStyle/>
          <a:p>
            <a:r>
              <a:rPr lang="en-US">
                <a:latin typeface="Verdana"/>
                <a:ea typeface="Verdana"/>
              </a:rPr>
              <a:t>NAVIGATION AND MAPPING</a:t>
            </a:r>
            <a:endParaRPr lang="en-US">
              <a:latin typeface="Verdana"/>
            </a:endParaRPr>
          </a:p>
        </p:txBody>
      </p:sp>
      <p:sp>
        <p:nvSpPr>
          <p:cNvPr id="5" name="Slide Number Placeholder 4">
            <a:extLst>
              <a:ext uri="{FF2B5EF4-FFF2-40B4-BE49-F238E27FC236}">
                <a16:creationId xmlns:a16="http://schemas.microsoft.com/office/drawing/2014/main" id="{6AF39C4D-294C-5243-E2A7-0C3295C330D5}"/>
              </a:ext>
            </a:extLst>
          </p:cNvPr>
          <p:cNvSpPr>
            <a:spLocks noGrp="1"/>
          </p:cNvSpPr>
          <p:nvPr>
            <p:ph type="sldNum" sz="quarter" idx="12"/>
          </p:nvPr>
        </p:nvSpPr>
        <p:spPr/>
        <p:txBody>
          <a:bodyPr/>
          <a:lstStyle/>
          <a:p>
            <a:fld id="{963B0023-0CED-47F7-85AE-654F0B232C29}" type="slidenum">
              <a:rPr lang="en-US" smtClean="0"/>
              <a:pPr/>
              <a:t>12</a:t>
            </a:fld>
            <a:endParaRPr lang="en-US"/>
          </a:p>
        </p:txBody>
      </p:sp>
      <p:graphicFrame>
        <p:nvGraphicFramePr>
          <p:cNvPr id="9" name="Diagram 8">
            <a:extLst>
              <a:ext uri="{FF2B5EF4-FFF2-40B4-BE49-F238E27FC236}">
                <a16:creationId xmlns:a16="http://schemas.microsoft.com/office/drawing/2014/main" id="{D570BC3E-9A45-3CD3-0AB7-9A02767F92C7}"/>
              </a:ext>
            </a:extLst>
          </p:cNvPr>
          <p:cNvGraphicFramePr/>
          <p:nvPr>
            <p:extLst>
              <p:ext uri="{D42A27DB-BD31-4B8C-83A1-F6EECF244321}">
                <p14:modId xmlns:p14="http://schemas.microsoft.com/office/powerpoint/2010/main" val="2385956324"/>
              </p:ext>
            </p:extLst>
          </p:nvPr>
        </p:nvGraphicFramePr>
        <p:xfrm>
          <a:off x="3080326" y="1324341"/>
          <a:ext cx="6216073" cy="4420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9EA8CDD4-7838-AD51-D623-DEBF67CE34E9}"/>
              </a:ext>
            </a:extLst>
          </p:cNvPr>
          <p:cNvSpPr txBox="1"/>
          <p:nvPr/>
        </p:nvSpPr>
        <p:spPr>
          <a:xfrm>
            <a:off x="3939309" y="5917584"/>
            <a:ext cx="4498109" cy="667148"/>
          </a:xfrm>
          <a:prstGeom prst="rect">
            <a:avLst/>
          </a:prstGeom>
          <a:noFill/>
        </p:spPr>
        <p:txBody>
          <a:bodyPr wrap="square" rtlCol="0">
            <a:noAutofit/>
          </a:bodyPr>
          <a:lstStyle/>
          <a:p>
            <a:pPr algn="ctr"/>
            <a:r>
              <a:rPr lang="en-US" sz="1600" b="1"/>
              <a:t>Pipeline for Generating a 2D map</a:t>
            </a:r>
          </a:p>
        </p:txBody>
      </p:sp>
    </p:spTree>
    <p:extLst>
      <p:ext uri="{BB962C8B-B14F-4D97-AF65-F5344CB8AC3E}">
        <p14:creationId xmlns:p14="http://schemas.microsoft.com/office/powerpoint/2010/main" val="495285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E6FE-E1AD-4F2F-ACDF-5EA91E1B99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766551-9FF5-EEF8-5C71-12F79976042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1C28D5A-E051-7C10-A530-354CC3C69F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B3D883-758F-DAEF-7836-D29CF75C8B89}"/>
              </a:ext>
            </a:extLst>
          </p:cNvPr>
          <p:cNvSpPr>
            <a:spLocks noGrp="1"/>
          </p:cNvSpPr>
          <p:nvPr>
            <p:ph type="sldNum" sz="quarter" idx="12"/>
          </p:nvPr>
        </p:nvSpPr>
        <p:spPr/>
        <p:txBody>
          <a:bodyPr/>
          <a:lstStyle/>
          <a:p>
            <a:fld id="{963B0023-0CED-47F7-85AE-654F0B232C29}" type="slidenum">
              <a:rPr lang="en-US" smtClean="0"/>
              <a:pPr/>
              <a:t>13</a:t>
            </a:fld>
            <a:endParaRPr lang="en-US"/>
          </a:p>
        </p:txBody>
      </p:sp>
      <p:pic>
        <p:nvPicPr>
          <p:cNvPr id="6" name="capbot">
            <a:hlinkClick r:id="" action="ppaction://media"/>
            <a:extLst>
              <a:ext uri="{FF2B5EF4-FFF2-40B4-BE49-F238E27FC236}">
                <a16:creationId xmlns:a16="http://schemas.microsoft.com/office/drawing/2014/main" id="{4170DC3A-2C56-D13B-3E36-99E06F4232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79" y="35221"/>
            <a:ext cx="12192000" cy="6858000"/>
          </a:xfrm>
          <a:prstGeom prst="rect">
            <a:avLst/>
          </a:prstGeom>
        </p:spPr>
      </p:pic>
    </p:spTree>
    <p:extLst>
      <p:ext uri="{BB962C8B-B14F-4D97-AF65-F5344CB8AC3E}">
        <p14:creationId xmlns:p14="http://schemas.microsoft.com/office/powerpoint/2010/main" val="373880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2455-3C04-718D-1DA4-016B72FFC4EC}"/>
              </a:ext>
            </a:extLst>
          </p:cNvPr>
          <p:cNvSpPr>
            <a:spLocks noGrp="1"/>
          </p:cNvSpPr>
          <p:nvPr>
            <p:ph type="title"/>
          </p:nvPr>
        </p:nvSpPr>
        <p:spPr/>
        <p:txBody>
          <a:bodyPr/>
          <a:lstStyle/>
          <a:p>
            <a:r>
              <a:rPr lang="en-US">
                <a:latin typeface="Verdana"/>
                <a:ea typeface="Verdana"/>
              </a:rPr>
              <a:t>2D MAP GENERATION</a:t>
            </a:r>
            <a:endParaRPr lang="en-US">
              <a:latin typeface="Verdana"/>
            </a:endParaRPr>
          </a:p>
        </p:txBody>
      </p:sp>
      <p:sp>
        <p:nvSpPr>
          <p:cNvPr id="5" name="Slide Number Placeholder 4">
            <a:extLst>
              <a:ext uri="{FF2B5EF4-FFF2-40B4-BE49-F238E27FC236}">
                <a16:creationId xmlns:a16="http://schemas.microsoft.com/office/drawing/2014/main" id="{D02E0E45-AC35-F7B0-F218-1F91D386224E}"/>
              </a:ext>
            </a:extLst>
          </p:cNvPr>
          <p:cNvSpPr>
            <a:spLocks noGrp="1"/>
          </p:cNvSpPr>
          <p:nvPr>
            <p:ph type="sldNum" sz="quarter" idx="12"/>
          </p:nvPr>
        </p:nvSpPr>
        <p:spPr/>
        <p:txBody>
          <a:bodyPr/>
          <a:lstStyle/>
          <a:p>
            <a:fld id="{BFEBEB0A-9E3D-4B14-9782-E2AE3DA60D96}" type="slidenum">
              <a:rPr lang="en-US" smtClean="0"/>
              <a:pPr/>
              <a:t>14</a:t>
            </a:fld>
            <a:endParaRPr lang="en-US"/>
          </a:p>
        </p:txBody>
      </p:sp>
      <p:pic>
        <p:nvPicPr>
          <p:cNvPr id="9" name="Picture 8" descr="Diagram&#10;&#10;Description automatically generated">
            <a:extLst>
              <a:ext uri="{FF2B5EF4-FFF2-40B4-BE49-F238E27FC236}">
                <a16:creationId xmlns:a16="http://schemas.microsoft.com/office/drawing/2014/main" id="{A6792017-DA82-576D-4107-997173F64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391027"/>
            <a:ext cx="5791200" cy="3657600"/>
          </a:xfrm>
          <a:prstGeom prst="rect">
            <a:avLst/>
          </a:prstGeom>
        </p:spPr>
      </p:pic>
      <p:pic>
        <p:nvPicPr>
          <p:cNvPr id="25" name="Picture 24" descr="Diagram&#10;&#10;Description automatically generated">
            <a:extLst>
              <a:ext uri="{FF2B5EF4-FFF2-40B4-BE49-F238E27FC236}">
                <a16:creationId xmlns:a16="http://schemas.microsoft.com/office/drawing/2014/main" id="{269A1A13-8006-49BF-0D67-DFCB4909B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39" y="1467704"/>
            <a:ext cx="5791200" cy="3657600"/>
          </a:xfrm>
          <a:prstGeom prst="rect">
            <a:avLst/>
          </a:prstGeom>
          <a:solidFill>
            <a:srgbClr val="92D050">
              <a:alpha val="47000"/>
            </a:srgbClr>
          </a:solidFill>
          <a:ln w="12700" cap="sq" algn="ctr">
            <a:noFill/>
            <a:miter lim="800000"/>
            <a:headEnd/>
            <a:tailEnd/>
          </a:ln>
          <a:effectLst/>
        </p:spPr>
      </p:pic>
      <p:sp>
        <p:nvSpPr>
          <p:cNvPr id="28" name="Rectangle 27">
            <a:extLst>
              <a:ext uri="{FF2B5EF4-FFF2-40B4-BE49-F238E27FC236}">
                <a16:creationId xmlns:a16="http://schemas.microsoft.com/office/drawing/2014/main" id="{05D0B45D-61F4-D607-4B12-8838020C1CE2}"/>
              </a:ext>
            </a:extLst>
          </p:cNvPr>
          <p:cNvSpPr/>
          <p:nvPr/>
        </p:nvSpPr>
        <p:spPr bwMode="auto">
          <a:xfrm>
            <a:off x="7272242" y="2706379"/>
            <a:ext cx="177877" cy="190244"/>
          </a:xfrm>
          <a:prstGeom prst="rect">
            <a:avLst/>
          </a:prstGeom>
          <a:solidFill>
            <a:schemeClr val="bg2">
              <a:lumMod val="60000"/>
              <a:lumOff val="40000"/>
              <a:alpha val="47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36" name="Oval 35">
            <a:extLst>
              <a:ext uri="{FF2B5EF4-FFF2-40B4-BE49-F238E27FC236}">
                <a16:creationId xmlns:a16="http://schemas.microsoft.com/office/drawing/2014/main" id="{FDFC9785-7AF3-F5F7-A1DA-5EC6DA969746}"/>
              </a:ext>
            </a:extLst>
          </p:cNvPr>
          <p:cNvSpPr/>
          <p:nvPr/>
        </p:nvSpPr>
        <p:spPr bwMode="auto">
          <a:xfrm>
            <a:off x="9122737" y="3154327"/>
            <a:ext cx="170119" cy="155944"/>
          </a:xfrm>
          <a:prstGeom prst="ellipse">
            <a:avLst/>
          </a:prstGeom>
          <a:solidFill>
            <a:schemeClr val="bg2">
              <a:lumMod val="40000"/>
              <a:lumOff val="60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3" name="Rectangle 2">
            <a:extLst>
              <a:ext uri="{FF2B5EF4-FFF2-40B4-BE49-F238E27FC236}">
                <a16:creationId xmlns:a16="http://schemas.microsoft.com/office/drawing/2014/main" id="{5C611404-9DBF-6948-A1C6-8F5C0E47B530}"/>
              </a:ext>
            </a:extLst>
          </p:cNvPr>
          <p:cNvSpPr/>
          <p:nvPr/>
        </p:nvSpPr>
        <p:spPr bwMode="auto">
          <a:xfrm>
            <a:off x="2488823" y="2835141"/>
            <a:ext cx="177877" cy="190244"/>
          </a:xfrm>
          <a:prstGeom prst="rect">
            <a:avLst/>
          </a:prstGeom>
          <a:solidFill>
            <a:srgbClr val="92D050">
              <a:alpha val="47000"/>
            </a:srgb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6" name="Rectangle 5">
            <a:extLst>
              <a:ext uri="{FF2B5EF4-FFF2-40B4-BE49-F238E27FC236}">
                <a16:creationId xmlns:a16="http://schemas.microsoft.com/office/drawing/2014/main" id="{A88F2AB0-7F71-1AE8-D52C-00462806D29D}"/>
              </a:ext>
            </a:extLst>
          </p:cNvPr>
          <p:cNvSpPr/>
          <p:nvPr/>
        </p:nvSpPr>
        <p:spPr bwMode="auto">
          <a:xfrm>
            <a:off x="3899599" y="2751911"/>
            <a:ext cx="177877" cy="190244"/>
          </a:xfrm>
          <a:prstGeom prst="rect">
            <a:avLst/>
          </a:prstGeom>
          <a:solidFill>
            <a:srgbClr val="92D050">
              <a:alpha val="47000"/>
            </a:srgb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11" name="Rectangle 10">
            <a:extLst>
              <a:ext uri="{FF2B5EF4-FFF2-40B4-BE49-F238E27FC236}">
                <a16:creationId xmlns:a16="http://schemas.microsoft.com/office/drawing/2014/main" id="{18F5CBC5-13E9-110A-DC3D-C1BBAC8EFAF1}"/>
              </a:ext>
            </a:extLst>
          </p:cNvPr>
          <p:cNvSpPr/>
          <p:nvPr/>
        </p:nvSpPr>
        <p:spPr bwMode="auto">
          <a:xfrm>
            <a:off x="4181942" y="3776563"/>
            <a:ext cx="180508" cy="187954"/>
          </a:xfrm>
          <a:prstGeom prst="rect">
            <a:avLst/>
          </a:prstGeom>
          <a:solidFill>
            <a:srgbClr val="92D050">
              <a:alpha val="47000"/>
            </a:srgb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12" name="Rectangle 11">
            <a:extLst>
              <a:ext uri="{FF2B5EF4-FFF2-40B4-BE49-F238E27FC236}">
                <a16:creationId xmlns:a16="http://schemas.microsoft.com/office/drawing/2014/main" id="{1869B382-9AA4-23A2-5453-726E1C3CC21A}"/>
              </a:ext>
            </a:extLst>
          </p:cNvPr>
          <p:cNvSpPr/>
          <p:nvPr/>
        </p:nvSpPr>
        <p:spPr bwMode="auto">
          <a:xfrm>
            <a:off x="2003424" y="3675588"/>
            <a:ext cx="104775" cy="187954"/>
          </a:xfrm>
          <a:prstGeom prst="rect">
            <a:avLst/>
          </a:prstGeom>
          <a:solidFill>
            <a:srgbClr val="92D050">
              <a:alpha val="47000"/>
            </a:srgb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13" name="Rectangle 12">
            <a:extLst>
              <a:ext uri="{FF2B5EF4-FFF2-40B4-BE49-F238E27FC236}">
                <a16:creationId xmlns:a16="http://schemas.microsoft.com/office/drawing/2014/main" id="{6CCCD707-570A-DED1-E54E-507B236B0DDF}"/>
              </a:ext>
            </a:extLst>
          </p:cNvPr>
          <p:cNvSpPr/>
          <p:nvPr/>
        </p:nvSpPr>
        <p:spPr bwMode="auto">
          <a:xfrm>
            <a:off x="1758481" y="2407396"/>
            <a:ext cx="317969" cy="94504"/>
          </a:xfrm>
          <a:prstGeom prst="rect">
            <a:avLst/>
          </a:prstGeom>
          <a:solidFill>
            <a:srgbClr val="92D050">
              <a:alpha val="47000"/>
            </a:srgb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14" name="Oval 13">
            <a:extLst>
              <a:ext uri="{FF2B5EF4-FFF2-40B4-BE49-F238E27FC236}">
                <a16:creationId xmlns:a16="http://schemas.microsoft.com/office/drawing/2014/main" id="{5AF676A9-D667-313C-F691-B9826C819778}"/>
              </a:ext>
            </a:extLst>
          </p:cNvPr>
          <p:cNvSpPr/>
          <p:nvPr/>
        </p:nvSpPr>
        <p:spPr bwMode="auto">
          <a:xfrm>
            <a:off x="3380676" y="2984313"/>
            <a:ext cx="71248" cy="82144"/>
          </a:xfrm>
          <a:prstGeom prst="ellipse">
            <a:avLst/>
          </a:prstGeom>
          <a:solidFill>
            <a:srgbClr val="92D050">
              <a:alpha val="47000"/>
            </a:srgb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5" name="Oval 14">
            <a:extLst>
              <a:ext uri="{FF2B5EF4-FFF2-40B4-BE49-F238E27FC236}">
                <a16:creationId xmlns:a16="http://schemas.microsoft.com/office/drawing/2014/main" id="{14CE13FC-F956-383D-24B3-D7115BAF7392}"/>
              </a:ext>
            </a:extLst>
          </p:cNvPr>
          <p:cNvSpPr/>
          <p:nvPr/>
        </p:nvSpPr>
        <p:spPr bwMode="auto">
          <a:xfrm>
            <a:off x="2145641" y="2426106"/>
            <a:ext cx="71248" cy="82144"/>
          </a:xfrm>
          <a:prstGeom prst="ellipse">
            <a:avLst/>
          </a:prstGeom>
          <a:solidFill>
            <a:srgbClr val="92D050">
              <a:alpha val="47000"/>
            </a:srgb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7" name="TextBox 16">
            <a:extLst>
              <a:ext uri="{FF2B5EF4-FFF2-40B4-BE49-F238E27FC236}">
                <a16:creationId xmlns:a16="http://schemas.microsoft.com/office/drawing/2014/main" id="{A9940E5A-BB6B-9D29-0A26-0995519018CC}"/>
              </a:ext>
            </a:extLst>
          </p:cNvPr>
          <p:cNvSpPr txBox="1"/>
          <p:nvPr/>
        </p:nvSpPr>
        <p:spPr>
          <a:xfrm>
            <a:off x="2120241" y="5715238"/>
            <a:ext cx="1190607" cy="27279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oAutofit/>
          </a:bodyPr>
          <a:lstStyle/>
          <a:p>
            <a:r>
              <a:rPr lang="en-US" sz="1200"/>
              <a:t>Furniture</a:t>
            </a:r>
          </a:p>
        </p:txBody>
      </p:sp>
      <p:sp>
        <p:nvSpPr>
          <p:cNvPr id="18" name="Rectangle 17">
            <a:extLst>
              <a:ext uri="{FF2B5EF4-FFF2-40B4-BE49-F238E27FC236}">
                <a16:creationId xmlns:a16="http://schemas.microsoft.com/office/drawing/2014/main" id="{CA40CFB7-2860-340A-12AE-77366C4AFA37}"/>
              </a:ext>
            </a:extLst>
          </p:cNvPr>
          <p:cNvSpPr/>
          <p:nvPr/>
        </p:nvSpPr>
        <p:spPr bwMode="auto">
          <a:xfrm>
            <a:off x="1828524" y="5762128"/>
            <a:ext cx="177877" cy="190244"/>
          </a:xfrm>
          <a:prstGeom prst="rect">
            <a:avLst/>
          </a:prstGeom>
          <a:solidFill>
            <a:srgbClr val="92D050">
              <a:alpha val="47000"/>
            </a:srgbClr>
          </a:solidFill>
          <a:ln w="12700" cap="sq" algn="ctr">
            <a:solidFill>
              <a:schemeClr val="tx1"/>
            </a:solidFill>
            <a:miter lim="800000"/>
            <a:headEnd/>
            <a:tailEnd/>
          </a:ln>
          <a:effectLst/>
        </p:spPr>
        <p:txBody>
          <a:bodyPr wrap="none" rtlCol="0" anchor="ctr"/>
          <a:lstStyle/>
          <a:p>
            <a:pPr algn="ctr"/>
            <a:endParaRPr lang="en-US" sz="1600">
              <a:solidFill>
                <a:schemeClr val="bg1"/>
              </a:solidFill>
              <a:latin typeface="+mn-lt"/>
            </a:endParaRPr>
          </a:p>
        </p:txBody>
      </p:sp>
      <p:sp>
        <p:nvSpPr>
          <p:cNvPr id="19" name="TextBox 18">
            <a:extLst>
              <a:ext uri="{FF2B5EF4-FFF2-40B4-BE49-F238E27FC236}">
                <a16:creationId xmlns:a16="http://schemas.microsoft.com/office/drawing/2014/main" id="{7BB8F1EB-3BB3-AE98-5949-C3A4D7B4A07E}"/>
              </a:ext>
            </a:extLst>
          </p:cNvPr>
          <p:cNvSpPr txBox="1"/>
          <p:nvPr/>
        </p:nvSpPr>
        <p:spPr>
          <a:xfrm>
            <a:off x="2029351" y="4439944"/>
            <a:ext cx="2048125"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ea typeface="Verdana"/>
              </a:rPr>
              <a:t>Ground Truth Map</a:t>
            </a:r>
          </a:p>
          <a:p>
            <a:pPr algn="ctr"/>
            <a:r>
              <a:rPr lang="en-US" sz="1600">
                <a:ea typeface="Verdana"/>
              </a:rPr>
              <a:t>T=0</a:t>
            </a:r>
          </a:p>
        </p:txBody>
      </p:sp>
      <p:sp>
        <p:nvSpPr>
          <p:cNvPr id="20" name="TextBox 19">
            <a:extLst>
              <a:ext uri="{FF2B5EF4-FFF2-40B4-BE49-F238E27FC236}">
                <a16:creationId xmlns:a16="http://schemas.microsoft.com/office/drawing/2014/main" id="{216F9E96-35C0-2C6C-8862-C42A5EE0ED93}"/>
              </a:ext>
            </a:extLst>
          </p:cNvPr>
          <p:cNvSpPr txBox="1"/>
          <p:nvPr/>
        </p:nvSpPr>
        <p:spPr>
          <a:xfrm>
            <a:off x="6787622" y="4463852"/>
            <a:ext cx="2997936"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ea typeface="Verdana"/>
              </a:rPr>
              <a:t>Current Map with obstacles</a:t>
            </a:r>
          </a:p>
          <a:p>
            <a:pPr algn="ctr"/>
            <a:r>
              <a:rPr lang="en-US" sz="1600">
                <a:ea typeface="Verdana"/>
              </a:rPr>
              <a:t>T=t</a:t>
            </a:r>
          </a:p>
        </p:txBody>
      </p:sp>
      <p:sp>
        <p:nvSpPr>
          <p:cNvPr id="22" name="TextBox 21">
            <a:extLst>
              <a:ext uri="{FF2B5EF4-FFF2-40B4-BE49-F238E27FC236}">
                <a16:creationId xmlns:a16="http://schemas.microsoft.com/office/drawing/2014/main" id="{EE7DB027-2A10-8EA5-C418-9EFB2C5FE9A9}"/>
              </a:ext>
            </a:extLst>
          </p:cNvPr>
          <p:cNvSpPr txBox="1"/>
          <p:nvPr/>
        </p:nvSpPr>
        <p:spPr>
          <a:xfrm>
            <a:off x="915307" y="5339511"/>
            <a:ext cx="2004313" cy="261610"/>
          </a:xfrm>
          <a:prstGeom prst="rect">
            <a:avLst/>
          </a:prstGeom>
          <a:noFill/>
        </p:spPr>
        <p:txBody>
          <a:bodyPr wrap="square">
            <a:spAutoFit/>
          </a:bodyPr>
          <a:lstStyle/>
          <a:p>
            <a:pPr algn="ctr"/>
            <a:r>
              <a:rPr lang="en-US" sz="1100" b="1">
                <a:ea typeface="Verdana"/>
              </a:rPr>
              <a:t>Legend</a:t>
            </a:r>
          </a:p>
        </p:txBody>
      </p:sp>
      <p:sp>
        <p:nvSpPr>
          <p:cNvPr id="23" name="Rectangle 22">
            <a:extLst>
              <a:ext uri="{FF2B5EF4-FFF2-40B4-BE49-F238E27FC236}">
                <a16:creationId xmlns:a16="http://schemas.microsoft.com/office/drawing/2014/main" id="{892FC3D9-ED86-98A4-6133-F31CA29DA56D}"/>
              </a:ext>
            </a:extLst>
          </p:cNvPr>
          <p:cNvSpPr/>
          <p:nvPr/>
        </p:nvSpPr>
        <p:spPr bwMode="auto">
          <a:xfrm>
            <a:off x="1825547" y="6064996"/>
            <a:ext cx="177877" cy="190244"/>
          </a:xfrm>
          <a:prstGeom prst="rect">
            <a:avLst/>
          </a:prstGeom>
          <a:solidFill>
            <a:schemeClr val="accent1">
              <a:lumMod val="40000"/>
              <a:lumOff val="60000"/>
              <a:alpha val="47000"/>
            </a:schemeClr>
          </a:solidFill>
          <a:ln w="12700" cap="sq" algn="ctr">
            <a:solidFill>
              <a:schemeClr val="tx1"/>
            </a:solidFill>
            <a:miter lim="800000"/>
            <a:headEnd/>
            <a:tailEnd/>
          </a:ln>
          <a:effectLst/>
        </p:spPr>
        <p:txBody>
          <a:bodyPr wrap="none" rtlCol="0" anchor="ctr"/>
          <a:lstStyle/>
          <a:p>
            <a:pPr algn="ctr"/>
            <a:endParaRPr lang="en-US" sz="1600">
              <a:solidFill>
                <a:schemeClr val="bg1"/>
              </a:solidFill>
              <a:latin typeface="+mn-lt"/>
            </a:endParaRPr>
          </a:p>
        </p:txBody>
      </p:sp>
      <p:sp>
        <p:nvSpPr>
          <p:cNvPr id="24" name="TextBox 23">
            <a:extLst>
              <a:ext uri="{FF2B5EF4-FFF2-40B4-BE49-F238E27FC236}">
                <a16:creationId xmlns:a16="http://schemas.microsoft.com/office/drawing/2014/main" id="{86970DA6-AD46-5824-62D8-AC831E6AD1BB}"/>
              </a:ext>
            </a:extLst>
          </p:cNvPr>
          <p:cNvSpPr txBox="1"/>
          <p:nvPr/>
        </p:nvSpPr>
        <p:spPr>
          <a:xfrm>
            <a:off x="2123776" y="6016675"/>
            <a:ext cx="1190607" cy="27279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oAutofit/>
          </a:bodyPr>
          <a:lstStyle/>
          <a:p>
            <a:r>
              <a:rPr lang="en-US" sz="1200"/>
              <a:t>Obstacles</a:t>
            </a:r>
          </a:p>
        </p:txBody>
      </p:sp>
      <p:sp>
        <p:nvSpPr>
          <p:cNvPr id="4" name="Rectangle 3">
            <a:extLst>
              <a:ext uri="{FF2B5EF4-FFF2-40B4-BE49-F238E27FC236}">
                <a16:creationId xmlns:a16="http://schemas.microsoft.com/office/drawing/2014/main" id="{DD6CEC99-D902-A3E8-D1B6-AE2E9613FA4F}"/>
              </a:ext>
            </a:extLst>
          </p:cNvPr>
          <p:cNvSpPr/>
          <p:nvPr/>
        </p:nvSpPr>
        <p:spPr bwMode="auto">
          <a:xfrm>
            <a:off x="3876672" y="2401778"/>
            <a:ext cx="317969" cy="94504"/>
          </a:xfrm>
          <a:prstGeom prst="rect">
            <a:avLst/>
          </a:prstGeom>
          <a:solidFill>
            <a:srgbClr val="92D050">
              <a:alpha val="47000"/>
            </a:srgb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Tree>
    <p:extLst>
      <p:ext uri="{BB962C8B-B14F-4D97-AF65-F5344CB8AC3E}">
        <p14:creationId xmlns:p14="http://schemas.microsoft.com/office/powerpoint/2010/main" val="72448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AA1B-1820-7CD6-09D8-391D1B4C1E60}"/>
              </a:ext>
            </a:extLst>
          </p:cNvPr>
          <p:cNvSpPr>
            <a:spLocks noGrp="1"/>
          </p:cNvSpPr>
          <p:nvPr>
            <p:ph type="title"/>
          </p:nvPr>
        </p:nvSpPr>
        <p:spPr>
          <a:xfrm>
            <a:off x="609600" y="351367"/>
            <a:ext cx="10972800" cy="800100"/>
          </a:xfrm>
        </p:spPr>
        <p:txBody>
          <a:bodyPr vert="horz" lIns="91440" tIns="45720" rIns="91440" bIns="45720" rtlCol="0" anchor="b" anchorCtr="0">
            <a:normAutofit/>
          </a:bodyPr>
          <a:lstStyle/>
          <a:p>
            <a:r>
              <a:rPr lang="en-US" b="1" kern="1200">
                <a:latin typeface="Verdana" pitchFamily="34" charset="0"/>
                <a:ea typeface="Verdana" pitchFamily="34" charset="0"/>
                <a:cs typeface="Verdana" pitchFamily="34" charset="0"/>
              </a:rPr>
              <a:t>Informed RRT*</a:t>
            </a:r>
          </a:p>
        </p:txBody>
      </p:sp>
      <p:sp>
        <p:nvSpPr>
          <p:cNvPr id="7" name="TextBox 6">
            <a:extLst>
              <a:ext uri="{FF2B5EF4-FFF2-40B4-BE49-F238E27FC236}">
                <a16:creationId xmlns:a16="http://schemas.microsoft.com/office/drawing/2014/main" id="{D2F5516F-8343-B750-3C6E-DE084FE04141}"/>
              </a:ext>
            </a:extLst>
          </p:cNvPr>
          <p:cNvSpPr txBox="1"/>
          <p:nvPr/>
        </p:nvSpPr>
        <p:spPr>
          <a:xfrm>
            <a:off x="1016000" y="1676400"/>
            <a:ext cx="4876800" cy="4495800"/>
          </a:xfrm>
          <a:prstGeom prst="rect">
            <a:avLst/>
          </a:prstGeom>
        </p:spPr>
        <p:txBody>
          <a:bodyPr vert="horz" lIns="91440" tIns="45720" rIns="91440" bIns="45720" rtlCol="0" anchor="t" anchorCtr="0">
            <a:normAutofit/>
          </a:bodyPr>
          <a:lstStyle/>
          <a:p>
            <a:pPr marL="342900" indent="-342900">
              <a:lnSpc>
                <a:spcPct val="95000"/>
              </a:lnSpc>
              <a:spcAft>
                <a:spcPts val="600"/>
              </a:spcAft>
              <a:buClr>
                <a:schemeClr val="bg2"/>
              </a:buClr>
              <a:buFont typeface="Arial" panose="020B0604020202020204" pitchFamily="34" charset="0"/>
              <a:buChar char="•"/>
            </a:pPr>
            <a:r>
              <a:rPr lang="en-US" sz="1900" b="1">
                <a:latin typeface="Verdana" pitchFamily="34" charset="0"/>
                <a:ea typeface="Verdana" pitchFamily="34" charset="0"/>
              </a:rPr>
              <a:t>Why</a:t>
            </a:r>
            <a:r>
              <a:rPr lang="en-US" sz="1900">
                <a:latin typeface="Verdana" pitchFamily="34" charset="0"/>
                <a:ea typeface="Verdana" pitchFamily="34" charset="0"/>
              </a:rPr>
              <a:t>:</a:t>
            </a:r>
          </a:p>
          <a:p>
            <a:pPr marL="342900" indent="-342900">
              <a:lnSpc>
                <a:spcPct val="95000"/>
              </a:lnSpc>
              <a:spcAft>
                <a:spcPts val="600"/>
              </a:spcAft>
              <a:buClr>
                <a:schemeClr val="bg2"/>
              </a:buClr>
              <a:buFont typeface="Arial" panose="020B0604020202020204" pitchFamily="34" charset="0"/>
              <a:buChar char="•"/>
            </a:pPr>
            <a:endParaRPr lang="en-US" sz="1900">
              <a:latin typeface="Verdana" pitchFamily="34" charset="0"/>
              <a:ea typeface="Verdana" pitchFamily="34" charset="0"/>
            </a:endParaRPr>
          </a:p>
          <a:p>
            <a:pPr marL="800100" lvl="1" indent="-342900">
              <a:lnSpc>
                <a:spcPct val="95000"/>
              </a:lnSpc>
              <a:spcAft>
                <a:spcPts val="600"/>
              </a:spcAft>
              <a:buClr>
                <a:schemeClr val="bg2"/>
              </a:buClr>
              <a:buFont typeface="Arial" panose="020B0604020202020204" pitchFamily="34" charset="0"/>
              <a:buChar char="•"/>
            </a:pPr>
            <a:r>
              <a:rPr lang="en-US" sz="1900">
                <a:latin typeface="Verdana" pitchFamily="34" charset="0"/>
                <a:ea typeface="Verdana" pitchFamily="34" charset="0"/>
              </a:rPr>
              <a:t>Probabilistic guarantees on completeness and optimality as RRT*</a:t>
            </a:r>
          </a:p>
          <a:p>
            <a:pPr marL="285750" indent="-285750">
              <a:lnSpc>
                <a:spcPct val="95000"/>
              </a:lnSpc>
              <a:spcAft>
                <a:spcPts val="600"/>
              </a:spcAft>
              <a:buClr>
                <a:schemeClr val="bg2"/>
              </a:buClr>
              <a:buFont typeface="Arial" panose="020B0604020202020204" pitchFamily="34" charset="0"/>
              <a:buChar char="•"/>
            </a:pPr>
            <a:endParaRPr lang="en-US" sz="1900">
              <a:latin typeface="Verdana" pitchFamily="34" charset="0"/>
              <a:ea typeface="Verdana" pitchFamily="34" charset="0"/>
            </a:endParaRPr>
          </a:p>
          <a:p>
            <a:pPr marL="742950" lvl="1" indent="-285750">
              <a:lnSpc>
                <a:spcPct val="95000"/>
              </a:lnSpc>
              <a:spcAft>
                <a:spcPts val="600"/>
              </a:spcAft>
              <a:buClr>
                <a:schemeClr val="bg2"/>
              </a:buClr>
              <a:buFont typeface="Arial" panose="020B0604020202020204" pitchFamily="34" charset="0"/>
              <a:buChar char="•"/>
            </a:pPr>
            <a:r>
              <a:rPr lang="en-US" sz="1900">
                <a:latin typeface="Verdana" pitchFamily="34" charset="0"/>
                <a:ea typeface="Verdana" pitchFamily="34" charset="0"/>
              </a:rPr>
              <a:t>Better focused search, resulting in better optimal path </a:t>
            </a:r>
          </a:p>
          <a:p>
            <a:pPr marL="285750" indent="-285750">
              <a:lnSpc>
                <a:spcPct val="95000"/>
              </a:lnSpc>
              <a:spcAft>
                <a:spcPts val="600"/>
              </a:spcAft>
              <a:buClr>
                <a:schemeClr val="bg2"/>
              </a:buClr>
              <a:buFont typeface="Arial" panose="020B0604020202020204" pitchFamily="34" charset="0"/>
              <a:buChar char="•"/>
            </a:pPr>
            <a:endParaRPr lang="en-US" sz="1900">
              <a:latin typeface="Verdana" pitchFamily="34" charset="0"/>
              <a:ea typeface="Verdana" pitchFamily="34" charset="0"/>
            </a:endParaRPr>
          </a:p>
          <a:p>
            <a:pPr marL="285750" indent="-285750">
              <a:lnSpc>
                <a:spcPct val="95000"/>
              </a:lnSpc>
              <a:spcAft>
                <a:spcPts val="600"/>
              </a:spcAft>
              <a:buClr>
                <a:schemeClr val="bg2"/>
              </a:buClr>
              <a:buFont typeface="Arial" panose="020B0604020202020204" pitchFamily="34" charset="0"/>
              <a:buChar char="•"/>
            </a:pPr>
            <a:r>
              <a:rPr lang="en-US" sz="1900" b="1">
                <a:latin typeface="Verdana" pitchFamily="34" charset="0"/>
                <a:ea typeface="Verdana" pitchFamily="34" charset="0"/>
              </a:rPr>
              <a:t>How it works:</a:t>
            </a:r>
          </a:p>
          <a:p>
            <a:pPr marL="285750" indent="-285750">
              <a:lnSpc>
                <a:spcPct val="95000"/>
              </a:lnSpc>
              <a:spcAft>
                <a:spcPts val="600"/>
              </a:spcAft>
              <a:buClr>
                <a:schemeClr val="bg2"/>
              </a:buClr>
              <a:buFont typeface="Arial" panose="020B0604020202020204" pitchFamily="34" charset="0"/>
              <a:buChar char="•"/>
            </a:pPr>
            <a:endParaRPr lang="en-US" sz="1900" b="1">
              <a:latin typeface="Verdana" pitchFamily="34" charset="0"/>
              <a:ea typeface="Verdana" pitchFamily="34" charset="0"/>
            </a:endParaRPr>
          </a:p>
          <a:p>
            <a:pPr marL="800100" lvl="1" indent="-342900">
              <a:lnSpc>
                <a:spcPct val="95000"/>
              </a:lnSpc>
              <a:spcAft>
                <a:spcPts val="600"/>
              </a:spcAft>
              <a:buClr>
                <a:schemeClr val="bg2"/>
              </a:buClr>
              <a:buFont typeface="Arial" panose="020B0604020202020204" pitchFamily="34" charset="0"/>
              <a:buChar char="•"/>
            </a:pPr>
            <a:r>
              <a:rPr lang="en-US" sz="1900">
                <a:latin typeface="Verdana" pitchFamily="34" charset="0"/>
                <a:ea typeface="Verdana" pitchFamily="34" charset="0"/>
              </a:rPr>
              <a:t>Uses an Ellipsoid Heuristic to find optimal path </a:t>
            </a:r>
          </a:p>
          <a:p>
            <a:pPr>
              <a:lnSpc>
                <a:spcPct val="95000"/>
              </a:lnSpc>
              <a:spcAft>
                <a:spcPts val="600"/>
              </a:spcAft>
              <a:buClr>
                <a:schemeClr val="bg2"/>
              </a:buClr>
            </a:pPr>
            <a:endParaRPr lang="en-US" sz="1900">
              <a:latin typeface="Verdana" pitchFamily="34" charset="0"/>
              <a:ea typeface="Verdana" pitchFamily="34" charset="0"/>
            </a:endParaRPr>
          </a:p>
        </p:txBody>
      </p:sp>
      <p:pic>
        <p:nvPicPr>
          <p:cNvPr id="3" name="Picture 2">
            <a:extLst>
              <a:ext uri="{FF2B5EF4-FFF2-40B4-BE49-F238E27FC236}">
                <a16:creationId xmlns:a16="http://schemas.microsoft.com/office/drawing/2014/main" id="{509DBFE8-54A3-A811-1C8F-D371AFC96CC5}"/>
              </a:ext>
            </a:extLst>
          </p:cNvPr>
          <p:cNvPicPr>
            <a:picLocks noChangeAspect="1"/>
          </p:cNvPicPr>
          <p:nvPr/>
        </p:nvPicPr>
        <p:blipFill>
          <a:blip r:embed="rId3"/>
          <a:stretch>
            <a:fillRect/>
          </a:stretch>
        </p:blipFill>
        <p:spPr>
          <a:xfrm>
            <a:off x="5754687" y="3158109"/>
            <a:ext cx="6160721" cy="1863618"/>
          </a:xfrm>
          <a:prstGeom prst="rect">
            <a:avLst/>
          </a:prstGeom>
          <a:noFill/>
        </p:spPr>
      </p:pic>
      <p:sp>
        <p:nvSpPr>
          <p:cNvPr id="5" name="Slide Number Placeholder 4">
            <a:extLst>
              <a:ext uri="{FF2B5EF4-FFF2-40B4-BE49-F238E27FC236}">
                <a16:creationId xmlns:a16="http://schemas.microsoft.com/office/drawing/2014/main" id="{4DA34663-84DA-FC9D-3F12-E31C7EF631C6}"/>
              </a:ext>
            </a:extLst>
          </p:cNvPr>
          <p:cNvSpPr>
            <a:spLocks noGrp="1"/>
          </p:cNvSpPr>
          <p:nvPr>
            <p:ph type="sldNum" sz="quarter" idx="12"/>
          </p:nvPr>
        </p:nvSpPr>
        <p:spPr>
          <a:xfrm>
            <a:off x="1" y="6387664"/>
            <a:ext cx="609600" cy="394136"/>
          </a:xfrm>
        </p:spPr>
        <p:txBody>
          <a:bodyPr vert="horz" lIns="91440" tIns="45720" rIns="91440" bIns="45720" rtlCol="0" anchor="ctr">
            <a:normAutofit/>
          </a:bodyPr>
          <a:lstStyle/>
          <a:p>
            <a:pPr>
              <a:spcAft>
                <a:spcPts val="600"/>
              </a:spcAft>
            </a:pPr>
            <a:fld id="{BFEBEB0A-9E3D-4B14-9782-E2AE3DA60D96}" type="slidenum">
              <a:rPr lang="en-US" smtClean="0"/>
              <a:pPr>
                <a:spcAft>
                  <a:spcPts val="600"/>
                </a:spcAft>
              </a:pPr>
              <a:t>15</a:t>
            </a:fld>
            <a:endParaRPr lang="en-US"/>
          </a:p>
        </p:txBody>
      </p:sp>
      <p:sp>
        <p:nvSpPr>
          <p:cNvPr id="12" name="Footer Placeholder 5">
            <a:extLst>
              <a:ext uri="{FF2B5EF4-FFF2-40B4-BE49-F238E27FC236}">
                <a16:creationId xmlns:a16="http://schemas.microsoft.com/office/drawing/2014/main" id="{73C6D310-D3E3-756E-DB40-2506E5E6AA8F}"/>
              </a:ext>
            </a:extLst>
          </p:cNvPr>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731147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2455-3C04-718D-1DA4-016B72FFC4EC}"/>
              </a:ext>
            </a:extLst>
          </p:cNvPr>
          <p:cNvSpPr>
            <a:spLocks noGrp="1"/>
          </p:cNvSpPr>
          <p:nvPr>
            <p:ph type="title"/>
          </p:nvPr>
        </p:nvSpPr>
        <p:spPr>
          <a:xfrm>
            <a:off x="609600" y="351367"/>
            <a:ext cx="10972800" cy="800100"/>
          </a:xfrm>
        </p:spPr>
        <p:txBody>
          <a:bodyPr anchor="b">
            <a:normAutofit/>
          </a:bodyPr>
          <a:lstStyle/>
          <a:p>
            <a:r>
              <a:rPr lang="en-US"/>
              <a:t>PATH GENERATION USING INFORMED RRT*</a:t>
            </a:r>
          </a:p>
        </p:txBody>
      </p:sp>
      <p:sp>
        <p:nvSpPr>
          <p:cNvPr id="1036" name="Footer Placeholder 3">
            <a:extLst>
              <a:ext uri="{FF2B5EF4-FFF2-40B4-BE49-F238E27FC236}">
                <a16:creationId xmlns:a16="http://schemas.microsoft.com/office/drawing/2014/main" id="{35581567-0982-7E3A-31B9-D2754BE322D4}"/>
              </a:ext>
            </a:extLst>
          </p:cNvPr>
          <p:cNvSpPr>
            <a:spLocks noGrp="1"/>
          </p:cNvSpPr>
          <p:nvPr>
            <p:ph type="ftr" sz="quarter" idx="11"/>
          </p:nvPr>
        </p:nvSpPr>
        <p:spPr>
          <a:xfrm>
            <a:off x="609600" y="6400800"/>
            <a:ext cx="6807200" cy="304800"/>
          </a:xfrm>
        </p:spPr>
        <p:txBody>
          <a:bodyPr/>
          <a:lstStyle/>
          <a:p>
            <a:endParaRPr lang="en-US"/>
          </a:p>
        </p:txBody>
      </p:sp>
      <p:sp>
        <p:nvSpPr>
          <p:cNvPr id="5" name="Slide Number Placeholder 4">
            <a:extLst>
              <a:ext uri="{FF2B5EF4-FFF2-40B4-BE49-F238E27FC236}">
                <a16:creationId xmlns:a16="http://schemas.microsoft.com/office/drawing/2014/main" id="{D02E0E45-AC35-F7B0-F218-1F91D386224E}"/>
              </a:ext>
            </a:extLst>
          </p:cNvPr>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16</a:t>
            </a:fld>
            <a:endParaRPr lang="en-US"/>
          </a:p>
        </p:txBody>
      </p:sp>
      <p:pic>
        <p:nvPicPr>
          <p:cNvPr id="7" name="Picture 6" descr="Diagram&#10;&#10;Description automatically generated">
            <a:extLst>
              <a:ext uri="{FF2B5EF4-FFF2-40B4-BE49-F238E27FC236}">
                <a16:creationId xmlns:a16="http://schemas.microsoft.com/office/drawing/2014/main" id="{A38958F4-CC20-94C4-08A5-1AA3B68C0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18" y="1275219"/>
            <a:ext cx="5679482" cy="3596885"/>
          </a:xfrm>
          <a:prstGeom prst="rect">
            <a:avLst/>
          </a:prstGeom>
        </p:spPr>
      </p:pic>
      <p:pic>
        <p:nvPicPr>
          <p:cNvPr id="11" name="Picture 10" descr="Diagram&#10;&#10;Description automatically generated">
            <a:extLst>
              <a:ext uri="{FF2B5EF4-FFF2-40B4-BE49-F238E27FC236}">
                <a16:creationId xmlns:a16="http://schemas.microsoft.com/office/drawing/2014/main" id="{D30E4AE7-587A-01FD-D66A-F1BA372A1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207" y="1275219"/>
            <a:ext cx="4936781" cy="3596885"/>
          </a:xfrm>
          <a:prstGeom prst="rect">
            <a:avLst/>
          </a:prstGeom>
        </p:spPr>
      </p:pic>
      <p:sp>
        <p:nvSpPr>
          <p:cNvPr id="13" name="Rectangle 12">
            <a:extLst>
              <a:ext uri="{FF2B5EF4-FFF2-40B4-BE49-F238E27FC236}">
                <a16:creationId xmlns:a16="http://schemas.microsoft.com/office/drawing/2014/main" id="{45E6875C-9424-F28F-1A3D-2A5C7EA01B25}"/>
              </a:ext>
            </a:extLst>
          </p:cNvPr>
          <p:cNvSpPr/>
          <p:nvPr/>
        </p:nvSpPr>
        <p:spPr bwMode="auto">
          <a:xfrm>
            <a:off x="7416800" y="2128838"/>
            <a:ext cx="269875" cy="285750"/>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4" name="Oval 13">
            <a:extLst>
              <a:ext uri="{FF2B5EF4-FFF2-40B4-BE49-F238E27FC236}">
                <a16:creationId xmlns:a16="http://schemas.microsoft.com/office/drawing/2014/main" id="{96EC32A7-AFE3-D027-8B90-1327FA9181DB}"/>
              </a:ext>
            </a:extLst>
          </p:cNvPr>
          <p:cNvSpPr/>
          <p:nvPr/>
        </p:nvSpPr>
        <p:spPr bwMode="auto">
          <a:xfrm>
            <a:off x="9786938" y="2814638"/>
            <a:ext cx="307748" cy="304800"/>
          </a:xfrm>
          <a:prstGeom prst="ellipse">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5" name="TextBox 14">
            <a:extLst>
              <a:ext uri="{FF2B5EF4-FFF2-40B4-BE49-F238E27FC236}">
                <a16:creationId xmlns:a16="http://schemas.microsoft.com/office/drawing/2014/main" id="{1EFF126E-C1BE-E7C9-04FD-700439CF666B}"/>
              </a:ext>
            </a:extLst>
          </p:cNvPr>
          <p:cNvSpPr txBox="1"/>
          <p:nvPr/>
        </p:nvSpPr>
        <p:spPr>
          <a:xfrm>
            <a:off x="1891803" y="5381553"/>
            <a:ext cx="2728912" cy="304800"/>
          </a:xfrm>
          <a:prstGeom prst="rect">
            <a:avLst/>
          </a:prstGeom>
          <a:noFill/>
        </p:spPr>
        <p:txBody>
          <a:bodyPr wrap="square" rtlCol="0">
            <a:noAutofit/>
          </a:bodyPr>
          <a:lstStyle/>
          <a:p>
            <a:pPr algn="ctr"/>
            <a:r>
              <a:rPr lang="en-US" sz="1600" b="1"/>
              <a:t>Path Length:</a:t>
            </a:r>
            <a:r>
              <a:rPr lang="en-US" sz="1600"/>
              <a:t> </a:t>
            </a:r>
            <a:r>
              <a:rPr lang="en-US" sz="1600" b="1"/>
              <a:t>229</a:t>
            </a:r>
          </a:p>
        </p:txBody>
      </p:sp>
      <p:sp>
        <p:nvSpPr>
          <p:cNvPr id="16" name="TextBox 15">
            <a:extLst>
              <a:ext uri="{FF2B5EF4-FFF2-40B4-BE49-F238E27FC236}">
                <a16:creationId xmlns:a16="http://schemas.microsoft.com/office/drawing/2014/main" id="{B8EEDB05-8773-8A64-019E-0A1C38AA36D3}"/>
              </a:ext>
            </a:extLst>
          </p:cNvPr>
          <p:cNvSpPr txBox="1"/>
          <p:nvPr/>
        </p:nvSpPr>
        <p:spPr>
          <a:xfrm>
            <a:off x="7497141" y="5381553"/>
            <a:ext cx="2728912" cy="304800"/>
          </a:xfrm>
          <a:prstGeom prst="rect">
            <a:avLst/>
          </a:prstGeom>
          <a:noFill/>
        </p:spPr>
        <p:txBody>
          <a:bodyPr wrap="square" rtlCol="0">
            <a:noAutofit/>
          </a:bodyPr>
          <a:lstStyle/>
          <a:p>
            <a:pPr algn="ctr"/>
            <a:r>
              <a:rPr lang="en-US" sz="1600" b="1"/>
              <a:t>Path Length: 266</a:t>
            </a:r>
            <a:r>
              <a:rPr lang="en-US" sz="1600"/>
              <a:t> </a:t>
            </a:r>
          </a:p>
        </p:txBody>
      </p:sp>
      <p:sp>
        <p:nvSpPr>
          <p:cNvPr id="17" name="TextBox 16">
            <a:extLst>
              <a:ext uri="{FF2B5EF4-FFF2-40B4-BE49-F238E27FC236}">
                <a16:creationId xmlns:a16="http://schemas.microsoft.com/office/drawing/2014/main" id="{0CA2A806-B52D-CF19-ABBD-CC7EA953511F}"/>
              </a:ext>
            </a:extLst>
          </p:cNvPr>
          <p:cNvSpPr txBox="1"/>
          <p:nvPr/>
        </p:nvSpPr>
        <p:spPr>
          <a:xfrm>
            <a:off x="5028751" y="5948505"/>
            <a:ext cx="2728912" cy="304800"/>
          </a:xfrm>
          <a:prstGeom prst="rect">
            <a:avLst/>
          </a:prstGeom>
          <a:noFill/>
        </p:spPr>
        <p:txBody>
          <a:bodyPr wrap="square" rtlCol="0">
            <a:noAutofit/>
          </a:bodyPr>
          <a:lstStyle/>
          <a:p>
            <a:pPr algn="ctr"/>
            <a:r>
              <a:rPr lang="en-US" sz="1600" b="1"/>
              <a:t>Change: 16.16%</a:t>
            </a:r>
            <a:endParaRPr lang="en-US" sz="1600"/>
          </a:p>
        </p:txBody>
      </p:sp>
      <p:sp>
        <p:nvSpPr>
          <p:cNvPr id="3" name="TextBox 2">
            <a:extLst>
              <a:ext uri="{FF2B5EF4-FFF2-40B4-BE49-F238E27FC236}">
                <a16:creationId xmlns:a16="http://schemas.microsoft.com/office/drawing/2014/main" id="{8A42F72E-D37C-09E6-8259-E8C8A997A08A}"/>
              </a:ext>
            </a:extLst>
          </p:cNvPr>
          <p:cNvSpPr txBox="1"/>
          <p:nvPr/>
        </p:nvSpPr>
        <p:spPr>
          <a:xfrm>
            <a:off x="10670820" y="4943763"/>
            <a:ext cx="1190607" cy="272791"/>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Obstacles</a:t>
            </a:r>
          </a:p>
        </p:txBody>
      </p:sp>
      <p:cxnSp>
        <p:nvCxnSpPr>
          <p:cNvPr id="4" name="Connector: Elbow 3">
            <a:extLst>
              <a:ext uri="{FF2B5EF4-FFF2-40B4-BE49-F238E27FC236}">
                <a16:creationId xmlns:a16="http://schemas.microsoft.com/office/drawing/2014/main" id="{F4D3AB77-E308-809E-CE18-6902EE29BFB5}"/>
              </a:ext>
            </a:extLst>
          </p:cNvPr>
          <p:cNvCxnSpPr>
            <a:cxnSpLocks/>
            <a:endCxn id="14" idx="6"/>
          </p:cNvCxnSpPr>
          <p:nvPr/>
        </p:nvCxnSpPr>
        <p:spPr>
          <a:xfrm rot="16200000" flipV="1">
            <a:off x="9599191" y="3462533"/>
            <a:ext cx="2162428" cy="1171437"/>
          </a:xfrm>
          <a:prstGeom prst="bent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9B4F327-A2B6-5AC9-B4C4-F89126E998EE}"/>
              </a:ext>
            </a:extLst>
          </p:cNvPr>
          <p:cNvSpPr txBox="1"/>
          <p:nvPr/>
        </p:nvSpPr>
        <p:spPr>
          <a:xfrm>
            <a:off x="3261530" y="4951789"/>
            <a:ext cx="675061" cy="27279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Exit</a:t>
            </a:r>
          </a:p>
        </p:txBody>
      </p:sp>
      <p:cxnSp>
        <p:nvCxnSpPr>
          <p:cNvPr id="1027" name="Connector: Elbow 1026">
            <a:extLst>
              <a:ext uri="{FF2B5EF4-FFF2-40B4-BE49-F238E27FC236}">
                <a16:creationId xmlns:a16="http://schemas.microsoft.com/office/drawing/2014/main" id="{3DB071E2-FA6D-72CF-8A69-3831C5ABB979}"/>
              </a:ext>
            </a:extLst>
          </p:cNvPr>
          <p:cNvCxnSpPr>
            <a:cxnSpLocks/>
            <a:stCxn id="3" idx="0"/>
            <a:endCxn id="13" idx="0"/>
          </p:cNvCxnSpPr>
          <p:nvPr/>
        </p:nvCxnSpPr>
        <p:spPr>
          <a:xfrm rot="16200000" flipV="1">
            <a:off x="8001469" y="1679108"/>
            <a:ext cx="2814925" cy="3714386"/>
          </a:xfrm>
          <a:prstGeom prst="bentConnector3">
            <a:avLst>
              <a:gd name="adj1" fmla="val 10812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D8B1800-EC1C-C80A-F8F6-A145E29AEFCE}"/>
              </a:ext>
            </a:extLst>
          </p:cNvPr>
          <p:cNvSpPr txBox="1"/>
          <p:nvPr/>
        </p:nvSpPr>
        <p:spPr>
          <a:xfrm>
            <a:off x="862784" y="4943763"/>
            <a:ext cx="609600" cy="27487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Start</a:t>
            </a:r>
          </a:p>
        </p:txBody>
      </p:sp>
      <p:cxnSp>
        <p:nvCxnSpPr>
          <p:cNvPr id="9" name="Straight Arrow Connector 8">
            <a:extLst>
              <a:ext uri="{FF2B5EF4-FFF2-40B4-BE49-F238E27FC236}">
                <a16:creationId xmlns:a16="http://schemas.microsoft.com/office/drawing/2014/main" id="{8455291B-77C5-113A-2A6C-3FE977329C32}"/>
              </a:ext>
            </a:extLst>
          </p:cNvPr>
          <p:cNvCxnSpPr>
            <a:cxnSpLocks/>
            <a:stCxn id="8" idx="0"/>
          </p:cNvCxnSpPr>
          <p:nvPr/>
        </p:nvCxnSpPr>
        <p:spPr>
          <a:xfrm flipV="1">
            <a:off x="1167584" y="3896940"/>
            <a:ext cx="0" cy="10468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71A3C5-1252-7059-8A83-BB9FB37461B2}"/>
              </a:ext>
            </a:extLst>
          </p:cNvPr>
          <p:cNvCxnSpPr>
            <a:cxnSpLocks/>
            <a:stCxn id="12" idx="0"/>
          </p:cNvCxnSpPr>
          <p:nvPr/>
        </p:nvCxnSpPr>
        <p:spPr>
          <a:xfrm flipH="1" flipV="1">
            <a:off x="3599060" y="3265176"/>
            <a:ext cx="1" cy="16866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85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2455-3C04-718D-1DA4-016B72FFC4EC}"/>
              </a:ext>
            </a:extLst>
          </p:cNvPr>
          <p:cNvSpPr>
            <a:spLocks noGrp="1"/>
          </p:cNvSpPr>
          <p:nvPr>
            <p:ph type="title"/>
          </p:nvPr>
        </p:nvSpPr>
        <p:spPr>
          <a:xfrm>
            <a:off x="609600" y="351367"/>
            <a:ext cx="10972800" cy="800100"/>
          </a:xfrm>
        </p:spPr>
        <p:txBody>
          <a:bodyPr anchor="b">
            <a:normAutofit/>
          </a:bodyPr>
          <a:lstStyle/>
          <a:p>
            <a:r>
              <a:rPr lang="en-US"/>
              <a:t>PATH GENERATION USING INFORMED RRT*</a:t>
            </a:r>
          </a:p>
        </p:txBody>
      </p:sp>
      <p:sp>
        <p:nvSpPr>
          <p:cNvPr id="1036" name="Footer Placeholder 3">
            <a:extLst>
              <a:ext uri="{FF2B5EF4-FFF2-40B4-BE49-F238E27FC236}">
                <a16:creationId xmlns:a16="http://schemas.microsoft.com/office/drawing/2014/main" id="{35581567-0982-7E3A-31B9-D2754BE322D4}"/>
              </a:ext>
            </a:extLst>
          </p:cNvPr>
          <p:cNvSpPr>
            <a:spLocks noGrp="1"/>
          </p:cNvSpPr>
          <p:nvPr>
            <p:ph type="ftr" sz="quarter" idx="11"/>
          </p:nvPr>
        </p:nvSpPr>
        <p:spPr>
          <a:xfrm>
            <a:off x="609600" y="6400800"/>
            <a:ext cx="6807200" cy="304800"/>
          </a:xfrm>
        </p:spPr>
        <p:txBody>
          <a:bodyPr/>
          <a:lstStyle/>
          <a:p>
            <a:endParaRPr lang="en-US"/>
          </a:p>
        </p:txBody>
      </p:sp>
      <p:sp>
        <p:nvSpPr>
          <p:cNvPr id="5" name="Slide Number Placeholder 4">
            <a:extLst>
              <a:ext uri="{FF2B5EF4-FFF2-40B4-BE49-F238E27FC236}">
                <a16:creationId xmlns:a16="http://schemas.microsoft.com/office/drawing/2014/main" id="{D02E0E45-AC35-F7B0-F218-1F91D386224E}"/>
              </a:ext>
            </a:extLst>
          </p:cNvPr>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17</a:t>
            </a:fld>
            <a:endParaRPr lang="en-US"/>
          </a:p>
        </p:txBody>
      </p:sp>
      <p:pic>
        <p:nvPicPr>
          <p:cNvPr id="6" name="Picture 5" descr="Diagram, engineering drawing&#10;&#10;Description automatically generated">
            <a:extLst>
              <a:ext uri="{FF2B5EF4-FFF2-40B4-BE49-F238E27FC236}">
                <a16:creationId xmlns:a16="http://schemas.microsoft.com/office/drawing/2014/main" id="{4A6D6259-5AB8-9559-1FF2-34A29D2F3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6691"/>
            <a:ext cx="5174621" cy="3664849"/>
          </a:xfrm>
          <a:prstGeom prst="rect">
            <a:avLst/>
          </a:prstGeom>
        </p:spPr>
      </p:pic>
      <p:pic>
        <p:nvPicPr>
          <p:cNvPr id="9" name="Picture 8" descr="Diagram&#10;&#10;Description automatically generated">
            <a:extLst>
              <a:ext uri="{FF2B5EF4-FFF2-40B4-BE49-F238E27FC236}">
                <a16:creationId xmlns:a16="http://schemas.microsoft.com/office/drawing/2014/main" id="{515B893F-2AB0-ADEF-B1FD-5CC45F70C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76691"/>
            <a:ext cx="5048250" cy="3719272"/>
          </a:xfrm>
          <a:prstGeom prst="rect">
            <a:avLst/>
          </a:prstGeom>
        </p:spPr>
      </p:pic>
      <p:sp>
        <p:nvSpPr>
          <p:cNvPr id="11" name="Rectangle 10">
            <a:extLst>
              <a:ext uri="{FF2B5EF4-FFF2-40B4-BE49-F238E27FC236}">
                <a16:creationId xmlns:a16="http://schemas.microsoft.com/office/drawing/2014/main" id="{33D9C0A0-3F51-2D7B-FE61-EEE6BCA4F5CF}"/>
              </a:ext>
            </a:extLst>
          </p:cNvPr>
          <p:cNvSpPr/>
          <p:nvPr/>
        </p:nvSpPr>
        <p:spPr bwMode="auto">
          <a:xfrm>
            <a:off x="7170737" y="2284849"/>
            <a:ext cx="269875" cy="285750"/>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2" name="Oval 11">
            <a:extLst>
              <a:ext uri="{FF2B5EF4-FFF2-40B4-BE49-F238E27FC236}">
                <a16:creationId xmlns:a16="http://schemas.microsoft.com/office/drawing/2014/main" id="{950D2FBB-54FC-71D7-C440-F1127CEA2F2F}"/>
              </a:ext>
            </a:extLst>
          </p:cNvPr>
          <p:cNvSpPr/>
          <p:nvPr/>
        </p:nvSpPr>
        <p:spPr bwMode="auto">
          <a:xfrm>
            <a:off x="9615487" y="2979154"/>
            <a:ext cx="257175" cy="271461"/>
          </a:xfrm>
          <a:prstGeom prst="ellipse">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3" name="TextBox 12">
            <a:extLst>
              <a:ext uri="{FF2B5EF4-FFF2-40B4-BE49-F238E27FC236}">
                <a16:creationId xmlns:a16="http://schemas.microsoft.com/office/drawing/2014/main" id="{C8198BF6-5152-B5BE-2E55-91092A419353}"/>
              </a:ext>
            </a:extLst>
          </p:cNvPr>
          <p:cNvSpPr txBox="1"/>
          <p:nvPr/>
        </p:nvSpPr>
        <p:spPr>
          <a:xfrm>
            <a:off x="1832454" y="5302641"/>
            <a:ext cx="2728912" cy="304800"/>
          </a:xfrm>
          <a:prstGeom prst="rect">
            <a:avLst/>
          </a:prstGeom>
          <a:noFill/>
        </p:spPr>
        <p:txBody>
          <a:bodyPr wrap="square" rtlCol="0">
            <a:noAutofit/>
          </a:bodyPr>
          <a:lstStyle/>
          <a:p>
            <a:pPr algn="ctr"/>
            <a:r>
              <a:rPr lang="en-US" sz="1600" b="1"/>
              <a:t>Path Length: 165</a:t>
            </a:r>
            <a:r>
              <a:rPr lang="en-US" sz="1600"/>
              <a:t> </a:t>
            </a:r>
          </a:p>
        </p:txBody>
      </p:sp>
      <p:sp>
        <p:nvSpPr>
          <p:cNvPr id="14" name="TextBox 13">
            <a:extLst>
              <a:ext uri="{FF2B5EF4-FFF2-40B4-BE49-F238E27FC236}">
                <a16:creationId xmlns:a16="http://schemas.microsoft.com/office/drawing/2014/main" id="{D893995B-9B84-9719-B3E9-65B9619D6687}"/>
              </a:ext>
            </a:extLst>
          </p:cNvPr>
          <p:cNvSpPr txBox="1"/>
          <p:nvPr/>
        </p:nvSpPr>
        <p:spPr>
          <a:xfrm>
            <a:off x="7255669" y="5370430"/>
            <a:ext cx="2728912" cy="304800"/>
          </a:xfrm>
          <a:prstGeom prst="rect">
            <a:avLst/>
          </a:prstGeom>
          <a:noFill/>
        </p:spPr>
        <p:txBody>
          <a:bodyPr wrap="square" rtlCol="0">
            <a:noAutofit/>
          </a:bodyPr>
          <a:lstStyle/>
          <a:p>
            <a:pPr algn="ctr"/>
            <a:r>
              <a:rPr lang="en-US" sz="1600" b="1"/>
              <a:t>Path Length: 200</a:t>
            </a:r>
            <a:r>
              <a:rPr lang="en-US" sz="1600"/>
              <a:t> </a:t>
            </a:r>
          </a:p>
        </p:txBody>
      </p:sp>
      <p:sp>
        <p:nvSpPr>
          <p:cNvPr id="15" name="TextBox 14">
            <a:extLst>
              <a:ext uri="{FF2B5EF4-FFF2-40B4-BE49-F238E27FC236}">
                <a16:creationId xmlns:a16="http://schemas.microsoft.com/office/drawing/2014/main" id="{36C606E8-DA94-6163-7F84-4B6B99E89FFC}"/>
              </a:ext>
            </a:extLst>
          </p:cNvPr>
          <p:cNvSpPr txBox="1"/>
          <p:nvPr/>
        </p:nvSpPr>
        <p:spPr>
          <a:xfrm>
            <a:off x="4368886" y="5900780"/>
            <a:ext cx="3454228" cy="304800"/>
          </a:xfrm>
          <a:prstGeom prst="rect">
            <a:avLst/>
          </a:prstGeom>
          <a:noFill/>
        </p:spPr>
        <p:txBody>
          <a:bodyPr wrap="square" rtlCol="0">
            <a:noAutofit/>
          </a:bodyPr>
          <a:lstStyle/>
          <a:p>
            <a:pPr algn="ctr"/>
            <a:r>
              <a:rPr lang="en-US" sz="1600" b="1"/>
              <a:t>Change: 21.21%</a:t>
            </a:r>
            <a:endParaRPr lang="en-US" sz="1600"/>
          </a:p>
        </p:txBody>
      </p:sp>
      <p:sp>
        <p:nvSpPr>
          <p:cNvPr id="27" name="TextBox 26">
            <a:extLst>
              <a:ext uri="{FF2B5EF4-FFF2-40B4-BE49-F238E27FC236}">
                <a16:creationId xmlns:a16="http://schemas.microsoft.com/office/drawing/2014/main" id="{2806E14E-B048-7876-1EFB-A284C9AAFCDF}"/>
              </a:ext>
            </a:extLst>
          </p:cNvPr>
          <p:cNvSpPr txBox="1"/>
          <p:nvPr/>
        </p:nvSpPr>
        <p:spPr>
          <a:xfrm>
            <a:off x="10689230" y="4993973"/>
            <a:ext cx="1190607" cy="272791"/>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Obstacles</a:t>
            </a:r>
          </a:p>
        </p:txBody>
      </p:sp>
      <p:cxnSp>
        <p:nvCxnSpPr>
          <p:cNvPr id="29" name="Connector: Elbow 28">
            <a:extLst>
              <a:ext uri="{FF2B5EF4-FFF2-40B4-BE49-F238E27FC236}">
                <a16:creationId xmlns:a16="http://schemas.microsoft.com/office/drawing/2014/main" id="{E64F4C63-232D-AC29-17FE-01AFA2A213F7}"/>
              </a:ext>
            </a:extLst>
          </p:cNvPr>
          <p:cNvCxnSpPr>
            <a:cxnSpLocks/>
            <a:stCxn id="27" idx="0"/>
            <a:endCxn id="12" idx="6"/>
          </p:cNvCxnSpPr>
          <p:nvPr/>
        </p:nvCxnSpPr>
        <p:spPr>
          <a:xfrm rot="16200000" flipV="1">
            <a:off x="9639054" y="3348493"/>
            <a:ext cx="1879088" cy="141187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24" name="Connector: Elbow 1023">
            <a:extLst>
              <a:ext uri="{FF2B5EF4-FFF2-40B4-BE49-F238E27FC236}">
                <a16:creationId xmlns:a16="http://schemas.microsoft.com/office/drawing/2014/main" id="{8C7E83EF-E55E-B569-5176-3E4AEE53C77C}"/>
              </a:ext>
            </a:extLst>
          </p:cNvPr>
          <p:cNvCxnSpPr>
            <a:cxnSpLocks/>
            <a:stCxn id="27" idx="0"/>
            <a:endCxn id="11" idx="0"/>
          </p:cNvCxnSpPr>
          <p:nvPr/>
        </p:nvCxnSpPr>
        <p:spPr>
          <a:xfrm rot="16200000" flipV="1">
            <a:off x="7940543" y="1649981"/>
            <a:ext cx="2709124" cy="3978859"/>
          </a:xfrm>
          <a:prstGeom prst="bentConnector3">
            <a:avLst>
              <a:gd name="adj1" fmla="val 108438"/>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85853C-0634-3838-A162-AFBE02ECD83E}"/>
              </a:ext>
            </a:extLst>
          </p:cNvPr>
          <p:cNvSpPr txBox="1"/>
          <p:nvPr/>
        </p:nvSpPr>
        <p:spPr>
          <a:xfrm>
            <a:off x="3138792" y="4993974"/>
            <a:ext cx="675061" cy="27279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Exit</a:t>
            </a:r>
          </a:p>
        </p:txBody>
      </p:sp>
      <p:cxnSp>
        <p:nvCxnSpPr>
          <p:cNvPr id="17" name="Straight Arrow Connector 16">
            <a:extLst>
              <a:ext uri="{FF2B5EF4-FFF2-40B4-BE49-F238E27FC236}">
                <a16:creationId xmlns:a16="http://schemas.microsoft.com/office/drawing/2014/main" id="{E6522BDA-7981-8782-CA5F-D1701CEDD7EC}"/>
              </a:ext>
            </a:extLst>
          </p:cNvPr>
          <p:cNvCxnSpPr>
            <a:cxnSpLocks/>
            <a:stCxn id="16" idx="0"/>
          </p:cNvCxnSpPr>
          <p:nvPr/>
        </p:nvCxnSpPr>
        <p:spPr>
          <a:xfrm flipH="1" flipV="1">
            <a:off x="3476322" y="3307361"/>
            <a:ext cx="1" cy="16866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C07EC4-2BD6-B74A-59AF-185A0F217779}"/>
              </a:ext>
            </a:extLst>
          </p:cNvPr>
          <p:cNvSpPr txBox="1"/>
          <p:nvPr/>
        </p:nvSpPr>
        <p:spPr>
          <a:xfrm>
            <a:off x="1017065" y="5003246"/>
            <a:ext cx="609600" cy="27487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Start</a:t>
            </a:r>
          </a:p>
        </p:txBody>
      </p:sp>
      <p:cxnSp>
        <p:nvCxnSpPr>
          <p:cNvPr id="19" name="Straight Arrow Connector 18">
            <a:extLst>
              <a:ext uri="{FF2B5EF4-FFF2-40B4-BE49-F238E27FC236}">
                <a16:creationId xmlns:a16="http://schemas.microsoft.com/office/drawing/2014/main" id="{C7117355-1720-D204-7F3D-271D2D84D419}"/>
              </a:ext>
            </a:extLst>
          </p:cNvPr>
          <p:cNvCxnSpPr>
            <a:cxnSpLocks/>
            <a:stCxn id="18" idx="0"/>
          </p:cNvCxnSpPr>
          <p:nvPr/>
        </p:nvCxnSpPr>
        <p:spPr>
          <a:xfrm flipV="1">
            <a:off x="1321865" y="3012425"/>
            <a:ext cx="0" cy="19908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314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2455-3C04-718D-1DA4-016B72FFC4EC}"/>
              </a:ext>
            </a:extLst>
          </p:cNvPr>
          <p:cNvSpPr>
            <a:spLocks noGrp="1"/>
          </p:cNvSpPr>
          <p:nvPr>
            <p:ph type="title"/>
          </p:nvPr>
        </p:nvSpPr>
        <p:spPr>
          <a:xfrm>
            <a:off x="609600" y="351367"/>
            <a:ext cx="10972800" cy="800100"/>
          </a:xfrm>
        </p:spPr>
        <p:txBody>
          <a:bodyPr anchor="b">
            <a:normAutofit/>
          </a:bodyPr>
          <a:lstStyle/>
          <a:p>
            <a:r>
              <a:rPr lang="en-US"/>
              <a:t>PATH GENERATION USING INFORMED RRT*</a:t>
            </a:r>
          </a:p>
        </p:txBody>
      </p:sp>
      <p:sp>
        <p:nvSpPr>
          <p:cNvPr id="1036" name="Footer Placeholder 3">
            <a:extLst>
              <a:ext uri="{FF2B5EF4-FFF2-40B4-BE49-F238E27FC236}">
                <a16:creationId xmlns:a16="http://schemas.microsoft.com/office/drawing/2014/main" id="{35581567-0982-7E3A-31B9-D2754BE322D4}"/>
              </a:ext>
            </a:extLst>
          </p:cNvPr>
          <p:cNvSpPr>
            <a:spLocks noGrp="1"/>
          </p:cNvSpPr>
          <p:nvPr>
            <p:ph type="ftr" sz="quarter" idx="11"/>
          </p:nvPr>
        </p:nvSpPr>
        <p:spPr>
          <a:xfrm>
            <a:off x="609600" y="6400800"/>
            <a:ext cx="6807200" cy="304800"/>
          </a:xfrm>
        </p:spPr>
        <p:txBody>
          <a:bodyPr/>
          <a:lstStyle/>
          <a:p>
            <a:endParaRPr lang="en-US"/>
          </a:p>
        </p:txBody>
      </p:sp>
      <p:sp>
        <p:nvSpPr>
          <p:cNvPr id="5" name="Slide Number Placeholder 4">
            <a:extLst>
              <a:ext uri="{FF2B5EF4-FFF2-40B4-BE49-F238E27FC236}">
                <a16:creationId xmlns:a16="http://schemas.microsoft.com/office/drawing/2014/main" id="{D02E0E45-AC35-F7B0-F218-1F91D386224E}"/>
              </a:ext>
            </a:extLst>
          </p:cNvPr>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18</a:t>
            </a:fld>
            <a:endParaRPr lang="en-US"/>
          </a:p>
        </p:txBody>
      </p:sp>
      <p:pic>
        <p:nvPicPr>
          <p:cNvPr id="4" name="Picture 3" descr="Diagram, engineering drawing&#10;&#10;Description automatically generated">
            <a:extLst>
              <a:ext uri="{FF2B5EF4-FFF2-40B4-BE49-F238E27FC236}">
                <a16:creationId xmlns:a16="http://schemas.microsoft.com/office/drawing/2014/main" id="{D9708AB9-BAE4-823B-122C-0DB0184E7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86881"/>
            <a:ext cx="5486400" cy="3892312"/>
          </a:xfrm>
          <a:prstGeom prst="rect">
            <a:avLst/>
          </a:prstGeom>
        </p:spPr>
      </p:pic>
      <p:pic>
        <p:nvPicPr>
          <p:cNvPr id="8" name="Picture 7" descr="Diagram, engineering drawing&#10;&#10;Description automatically generated">
            <a:extLst>
              <a:ext uri="{FF2B5EF4-FFF2-40B4-BE49-F238E27FC236}">
                <a16:creationId xmlns:a16="http://schemas.microsoft.com/office/drawing/2014/main" id="{93480A13-41FD-A6F2-3F73-EE7DEC753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562" y="1339111"/>
            <a:ext cx="5176838" cy="3787852"/>
          </a:xfrm>
          <a:prstGeom prst="rect">
            <a:avLst/>
          </a:prstGeom>
        </p:spPr>
      </p:pic>
      <p:sp>
        <p:nvSpPr>
          <p:cNvPr id="13" name="Rectangle 12">
            <a:extLst>
              <a:ext uri="{FF2B5EF4-FFF2-40B4-BE49-F238E27FC236}">
                <a16:creationId xmlns:a16="http://schemas.microsoft.com/office/drawing/2014/main" id="{BCEBDABF-6CE6-B0A0-A22E-7A334EBB877B}"/>
              </a:ext>
            </a:extLst>
          </p:cNvPr>
          <p:cNvSpPr/>
          <p:nvPr/>
        </p:nvSpPr>
        <p:spPr bwMode="auto">
          <a:xfrm>
            <a:off x="7467599" y="2282429"/>
            <a:ext cx="269875" cy="285750"/>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4" name="Oval 13">
            <a:extLst>
              <a:ext uri="{FF2B5EF4-FFF2-40B4-BE49-F238E27FC236}">
                <a16:creationId xmlns:a16="http://schemas.microsoft.com/office/drawing/2014/main" id="{6EDB7ADC-9C7A-7326-F3BD-17C765FF5731}"/>
              </a:ext>
            </a:extLst>
          </p:cNvPr>
          <p:cNvSpPr/>
          <p:nvPr/>
        </p:nvSpPr>
        <p:spPr bwMode="auto">
          <a:xfrm>
            <a:off x="9944106" y="3014670"/>
            <a:ext cx="257175" cy="271461"/>
          </a:xfrm>
          <a:prstGeom prst="ellipse">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5" name="TextBox 14">
            <a:extLst>
              <a:ext uri="{FF2B5EF4-FFF2-40B4-BE49-F238E27FC236}">
                <a16:creationId xmlns:a16="http://schemas.microsoft.com/office/drawing/2014/main" id="{0BC15C4A-E444-06AA-9ED9-A1B1F8BE245B}"/>
              </a:ext>
            </a:extLst>
          </p:cNvPr>
          <p:cNvSpPr txBox="1"/>
          <p:nvPr/>
        </p:nvSpPr>
        <p:spPr>
          <a:xfrm>
            <a:off x="1951103" y="5479323"/>
            <a:ext cx="2803394" cy="263914"/>
          </a:xfrm>
          <a:prstGeom prst="rect">
            <a:avLst/>
          </a:prstGeom>
          <a:noFill/>
        </p:spPr>
        <p:txBody>
          <a:bodyPr wrap="square" rtlCol="0">
            <a:noAutofit/>
          </a:bodyPr>
          <a:lstStyle/>
          <a:p>
            <a:pPr algn="ctr"/>
            <a:r>
              <a:rPr lang="en-US" sz="1600" b="1"/>
              <a:t>Path Length: 142</a:t>
            </a:r>
            <a:r>
              <a:rPr lang="en-US" sz="1600"/>
              <a:t> </a:t>
            </a:r>
          </a:p>
        </p:txBody>
      </p:sp>
      <p:sp>
        <p:nvSpPr>
          <p:cNvPr id="16" name="TextBox 15">
            <a:extLst>
              <a:ext uri="{FF2B5EF4-FFF2-40B4-BE49-F238E27FC236}">
                <a16:creationId xmlns:a16="http://schemas.microsoft.com/office/drawing/2014/main" id="{165A8659-5F5A-96DE-4491-310A22402831}"/>
              </a:ext>
            </a:extLst>
          </p:cNvPr>
          <p:cNvSpPr txBox="1"/>
          <p:nvPr/>
        </p:nvSpPr>
        <p:spPr>
          <a:xfrm>
            <a:off x="7592284" y="5469678"/>
            <a:ext cx="2803394" cy="263914"/>
          </a:xfrm>
          <a:prstGeom prst="rect">
            <a:avLst/>
          </a:prstGeom>
          <a:noFill/>
        </p:spPr>
        <p:txBody>
          <a:bodyPr wrap="square" rtlCol="0">
            <a:noAutofit/>
          </a:bodyPr>
          <a:lstStyle/>
          <a:p>
            <a:pPr algn="ctr"/>
            <a:r>
              <a:rPr lang="en-US" sz="1600" b="1"/>
              <a:t>Path Length: 149</a:t>
            </a:r>
            <a:r>
              <a:rPr lang="en-US" sz="1600"/>
              <a:t> </a:t>
            </a:r>
          </a:p>
        </p:txBody>
      </p:sp>
      <p:sp>
        <p:nvSpPr>
          <p:cNvPr id="17" name="TextBox 16">
            <a:extLst>
              <a:ext uri="{FF2B5EF4-FFF2-40B4-BE49-F238E27FC236}">
                <a16:creationId xmlns:a16="http://schemas.microsoft.com/office/drawing/2014/main" id="{D1624414-EF30-C824-4840-FCF433965DB7}"/>
              </a:ext>
            </a:extLst>
          </p:cNvPr>
          <p:cNvSpPr txBox="1"/>
          <p:nvPr/>
        </p:nvSpPr>
        <p:spPr>
          <a:xfrm>
            <a:off x="5003865" y="5999938"/>
            <a:ext cx="2803394" cy="263914"/>
          </a:xfrm>
          <a:prstGeom prst="rect">
            <a:avLst/>
          </a:prstGeom>
          <a:noFill/>
        </p:spPr>
        <p:txBody>
          <a:bodyPr wrap="square" rtlCol="0">
            <a:noAutofit/>
          </a:bodyPr>
          <a:lstStyle/>
          <a:p>
            <a:pPr algn="ctr"/>
            <a:r>
              <a:rPr lang="en-US" sz="1600" b="1"/>
              <a:t>Change: 4.93%</a:t>
            </a:r>
            <a:endParaRPr lang="en-US" sz="1600"/>
          </a:p>
        </p:txBody>
      </p:sp>
      <p:sp>
        <p:nvSpPr>
          <p:cNvPr id="30" name="TextBox 29">
            <a:extLst>
              <a:ext uri="{FF2B5EF4-FFF2-40B4-BE49-F238E27FC236}">
                <a16:creationId xmlns:a16="http://schemas.microsoft.com/office/drawing/2014/main" id="{90C70CA3-855B-1DB2-EBAE-C52069A4A234}"/>
              </a:ext>
            </a:extLst>
          </p:cNvPr>
          <p:cNvSpPr txBox="1"/>
          <p:nvPr/>
        </p:nvSpPr>
        <p:spPr>
          <a:xfrm>
            <a:off x="10670820" y="5148256"/>
            <a:ext cx="1190607" cy="272791"/>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Obstacles</a:t>
            </a:r>
          </a:p>
        </p:txBody>
      </p:sp>
      <p:cxnSp>
        <p:nvCxnSpPr>
          <p:cNvPr id="1024" name="Connector: Elbow 1023">
            <a:extLst>
              <a:ext uri="{FF2B5EF4-FFF2-40B4-BE49-F238E27FC236}">
                <a16:creationId xmlns:a16="http://schemas.microsoft.com/office/drawing/2014/main" id="{7BC3D759-9137-EDAA-D5C1-9EFBBD37A0CE}"/>
              </a:ext>
            </a:extLst>
          </p:cNvPr>
          <p:cNvCxnSpPr>
            <a:cxnSpLocks/>
            <a:stCxn id="30" idx="0"/>
            <a:endCxn id="14" idx="6"/>
          </p:cNvCxnSpPr>
          <p:nvPr/>
        </p:nvCxnSpPr>
        <p:spPr>
          <a:xfrm rot="16200000" flipV="1">
            <a:off x="9734776" y="3616907"/>
            <a:ext cx="1997855" cy="106484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EFEF8862-5ACB-F54B-24A9-A79E1A025E17}"/>
              </a:ext>
            </a:extLst>
          </p:cNvPr>
          <p:cNvCxnSpPr>
            <a:cxnSpLocks/>
          </p:cNvCxnSpPr>
          <p:nvPr/>
        </p:nvCxnSpPr>
        <p:spPr>
          <a:xfrm rot="10800000">
            <a:off x="7658982" y="2282429"/>
            <a:ext cx="3675065" cy="2735908"/>
          </a:xfrm>
          <a:prstGeom prst="bentConnector4">
            <a:avLst>
              <a:gd name="adj1" fmla="val -19"/>
              <a:gd name="adj2" fmla="val 108356"/>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0E92E75-10B4-CF75-E8CF-A611EEEF7D0E}"/>
              </a:ext>
            </a:extLst>
          </p:cNvPr>
          <p:cNvSpPr txBox="1"/>
          <p:nvPr/>
        </p:nvSpPr>
        <p:spPr>
          <a:xfrm>
            <a:off x="239373" y="2007557"/>
            <a:ext cx="609600" cy="27487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Start</a:t>
            </a:r>
          </a:p>
        </p:txBody>
      </p:sp>
      <p:cxnSp>
        <p:nvCxnSpPr>
          <p:cNvPr id="10" name="Straight Arrow Connector 9">
            <a:extLst>
              <a:ext uri="{FF2B5EF4-FFF2-40B4-BE49-F238E27FC236}">
                <a16:creationId xmlns:a16="http://schemas.microsoft.com/office/drawing/2014/main" id="{6651A180-1B0D-6A4F-5D66-D2688738265A}"/>
              </a:ext>
            </a:extLst>
          </p:cNvPr>
          <p:cNvCxnSpPr>
            <a:stCxn id="7" idx="3"/>
          </p:cNvCxnSpPr>
          <p:nvPr/>
        </p:nvCxnSpPr>
        <p:spPr>
          <a:xfrm>
            <a:off x="848973" y="2144993"/>
            <a:ext cx="771172" cy="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9ECD573-0528-1818-4E2F-25AEFF0BC97B}"/>
              </a:ext>
            </a:extLst>
          </p:cNvPr>
          <p:cNvSpPr txBox="1"/>
          <p:nvPr/>
        </p:nvSpPr>
        <p:spPr>
          <a:xfrm>
            <a:off x="3340330" y="5092317"/>
            <a:ext cx="675061" cy="27279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Exit</a:t>
            </a:r>
          </a:p>
        </p:txBody>
      </p:sp>
      <p:cxnSp>
        <p:nvCxnSpPr>
          <p:cNvPr id="19" name="Straight Arrow Connector 18">
            <a:extLst>
              <a:ext uri="{FF2B5EF4-FFF2-40B4-BE49-F238E27FC236}">
                <a16:creationId xmlns:a16="http://schemas.microsoft.com/office/drawing/2014/main" id="{44247A48-1580-951A-6563-FCE82991ED2E}"/>
              </a:ext>
            </a:extLst>
          </p:cNvPr>
          <p:cNvCxnSpPr>
            <a:cxnSpLocks/>
            <a:stCxn id="18" idx="0"/>
          </p:cNvCxnSpPr>
          <p:nvPr/>
        </p:nvCxnSpPr>
        <p:spPr>
          <a:xfrm flipH="1" flipV="1">
            <a:off x="3677860" y="3405704"/>
            <a:ext cx="1" cy="16866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230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2455-3C04-718D-1DA4-016B72FFC4EC}"/>
              </a:ext>
            </a:extLst>
          </p:cNvPr>
          <p:cNvSpPr>
            <a:spLocks noGrp="1"/>
          </p:cNvSpPr>
          <p:nvPr>
            <p:ph type="title"/>
          </p:nvPr>
        </p:nvSpPr>
        <p:spPr>
          <a:xfrm>
            <a:off x="609600" y="351367"/>
            <a:ext cx="10972800" cy="800100"/>
          </a:xfrm>
        </p:spPr>
        <p:txBody>
          <a:bodyPr anchor="b">
            <a:normAutofit/>
          </a:bodyPr>
          <a:lstStyle/>
          <a:p>
            <a:r>
              <a:rPr lang="en-US"/>
              <a:t>PATH GENERATION USING INFORMED RRT*</a:t>
            </a:r>
          </a:p>
        </p:txBody>
      </p:sp>
      <p:sp>
        <p:nvSpPr>
          <p:cNvPr id="1036" name="Footer Placeholder 3">
            <a:extLst>
              <a:ext uri="{FF2B5EF4-FFF2-40B4-BE49-F238E27FC236}">
                <a16:creationId xmlns:a16="http://schemas.microsoft.com/office/drawing/2014/main" id="{35581567-0982-7E3A-31B9-D2754BE322D4}"/>
              </a:ext>
            </a:extLst>
          </p:cNvPr>
          <p:cNvSpPr>
            <a:spLocks noGrp="1"/>
          </p:cNvSpPr>
          <p:nvPr>
            <p:ph type="ftr" sz="quarter" idx="11"/>
          </p:nvPr>
        </p:nvSpPr>
        <p:spPr>
          <a:xfrm>
            <a:off x="609600" y="6400800"/>
            <a:ext cx="6807200" cy="304800"/>
          </a:xfrm>
        </p:spPr>
        <p:txBody>
          <a:bodyPr/>
          <a:lstStyle/>
          <a:p>
            <a:endParaRPr lang="en-US"/>
          </a:p>
        </p:txBody>
      </p:sp>
      <p:sp>
        <p:nvSpPr>
          <p:cNvPr id="5" name="Slide Number Placeholder 4">
            <a:extLst>
              <a:ext uri="{FF2B5EF4-FFF2-40B4-BE49-F238E27FC236}">
                <a16:creationId xmlns:a16="http://schemas.microsoft.com/office/drawing/2014/main" id="{D02E0E45-AC35-F7B0-F218-1F91D386224E}"/>
              </a:ext>
            </a:extLst>
          </p:cNvPr>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19</a:t>
            </a:fld>
            <a:endParaRPr lang="en-US"/>
          </a:p>
        </p:txBody>
      </p:sp>
      <p:pic>
        <p:nvPicPr>
          <p:cNvPr id="4" name="Picture 3" descr="Diagram&#10;&#10;Description automatically generated">
            <a:extLst>
              <a:ext uri="{FF2B5EF4-FFF2-40B4-BE49-F238E27FC236}">
                <a16:creationId xmlns:a16="http://schemas.microsoft.com/office/drawing/2014/main" id="{EFFF0F94-FB96-B419-F216-C344F228B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89" y="1314450"/>
            <a:ext cx="5445636" cy="3736686"/>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69448A46-7A6F-6170-07B1-BA5E1420E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14450"/>
            <a:ext cx="5191125" cy="3811124"/>
          </a:xfrm>
          <a:prstGeom prst="rect">
            <a:avLst/>
          </a:prstGeom>
        </p:spPr>
      </p:pic>
      <p:sp>
        <p:nvSpPr>
          <p:cNvPr id="8" name="Rectangle 7">
            <a:extLst>
              <a:ext uri="{FF2B5EF4-FFF2-40B4-BE49-F238E27FC236}">
                <a16:creationId xmlns:a16="http://schemas.microsoft.com/office/drawing/2014/main" id="{C497B03E-73CD-C9A5-E0C6-A02EF4B1CAB2}"/>
              </a:ext>
            </a:extLst>
          </p:cNvPr>
          <p:cNvSpPr/>
          <p:nvPr/>
        </p:nvSpPr>
        <p:spPr bwMode="auto">
          <a:xfrm>
            <a:off x="7146925" y="2227486"/>
            <a:ext cx="269875" cy="285750"/>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9" name="Oval 8">
            <a:extLst>
              <a:ext uri="{FF2B5EF4-FFF2-40B4-BE49-F238E27FC236}">
                <a16:creationId xmlns:a16="http://schemas.microsoft.com/office/drawing/2014/main" id="{AA96764B-A21A-31B7-BEFE-121BCFB9D094}"/>
              </a:ext>
            </a:extLst>
          </p:cNvPr>
          <p:cNvSpPr/>
          <p:nvPr/>
        </p:nvSpPr>
        <p:spPr bwMode="auto">
          <a:xfrm>
            <a:off x="9701210" y="2971806"/>
            <a:ext cx="257175" cy="271461"/>
          </a:xfrm>
          <a:prstGeom prst="ellipse">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0" name="TextBox 9">
            <a:extLst>
              <a:ext uri="{FF2B5EF4-FFF2-40B4-BE49-F238E27FC236}">
                <a16:creationId xmlns:a16="http://schemas.microsoft.com/office/drawing/2014/main" id="{F8F29EC2-059B-D127-B724-6FEA0C93804E}"/>
              </a:ext>
            </a:extLst>
          </p:cNvPr>
          <p:cNvSpPr txBox="1"/>
          <p:nvPr/>
        </p:nvSpPr>
        <p:spPr>
          <a:xfrm>
            <a:off x="1713451" y="5420206"/>
            <a:ext cx="2728912" cy="304800"/>
          </a:xfrm>
          <a:prstGeom prst="rect">
            <a:avLst/>
          </a:prstGeom>
          <a:noFill/>
        </p:spPr>
        <p:txBody>
          <a:bodyPr wrap="square" rtlCol="0">
            <a:noAutofit/>
          </a:bodyPr>
          <a:lstStyle/>
          <a:p>
            <a:pPr algn="ctr"/>
            <a:r>
              <a:rPr lang="en-US" sz="1600" b="1"/>
              <a:t>Path Length: 152</a:t>
            </a:r>
            <a:r>
              <a:rPr lang="en-US" sz="1600"/>
              <a:t> </a:t>
            </a:r>
          </a:p>
        </p:txBody>
      </p:sp>
      <p:sp>
        <p:nvSpPr>
          <p:cNvPr id="11" name="TextBox 10">
            <a:extLst>
              <a:ext uri="{FF2B5EF4-FFF2-40B4-BE49-F238E27FC236}">
                <a16:creationId xmlns:a16="http://schemas.microsoft.com/office/drawing/2014/main" id="{1E00B7B1-821C-601A-478E-F9EBBF587E45}"/>
              </a:ext>
            </a:extLst>
          </p:cNvPr>
          <p:cNvSpPr txBox="1"/>
          <p:nvPr/>
        </p:nvSpPr>
        <p:spPr>
          <a:xfrm>
            <a:off x="7327106" y="5420206"/>
            <a:ext cx="2728912" cy="304800"/>
          </a:xfrm>
          <a:prstGeom prst="rect">
            <a:avLst/>
          </a:prstGeom>
          <a:noFill/>
        </p:spPr>
        <p:txBody>
          <a:bodyPr wrap="square" rtlCol="0">
            <a:noAutofit/>
          </a:bodyPr>
          <a:lstStyle/>
          <a:p>
            <a:pPr algn="ctr"/>
            <a:r>
              <a:rPr lang="en-US" sz="1600" b="1"/>
              <a:t>Path Length: 152</a:t>
            </a:r>
            <a:r>
              <a:rPr lang="en-US" sz="1600"/>
              <a:t> </a:t>
            </a:r>
          </a:p>
        </p:txBody>
      </p:sp>
      <p:sp>
        <p:nvSpPr>
          <p:cNvPr id="12" name="TextBox 11">
            <a:extLst>
              <a:ext uri="{FF2B5EF4-FFF2-40B4-BE49-F238E27FC236}">
                <a16:creationId xmlns:a16="http://schemas.microsoft.com/office/drawing/2014/main" id="{BDD2E153-6C33-4A44-BD41-D012E3C2AD09}"/>
              </a:ext>
            </a:extLst>
          </p:cNvPr>
          <p:cNvSpPr txBox="1"/>
          <p:nvPr/>
        </p:nvSpPr>
        <p:spPr>
          <a:xfrm>
            <a:off x="4731544" y="5936701"/>
            <a:ext cx="2728912" cy="304800"/>
          </a:xfrm>
          <a:prstGeom prst="rect">
            <a:avLst/>
          </a:prstGeom>
          <a:noFill/>
        </p:spPr>
        <p:txBody>
          <a:bodyPr wrap="square" rtlCol="0">
            <a:noAutofit/>
          </a:bodyPr>
          <a:lstStyle/>
          <a:p>
            <a:pPr algn="ctr"/>
            <a:r>
              <a:rPr lang="en-US" sz="1600" b="1"/>
              <a:t>Change: 0.00%</a:t>
            </a:r>
            <a:endParaRPr lang="en-US" sz="1600"/>
          </a:p>
        </p:txBody>
      </p:sp>
      <p:sp>
        <p:nvSpPr>
          <p:cNvPr id="25" name="TextBox 24">
            <a:extLst>
              <a:ext uri="{FF2B5EF4-FFF2-40B4-BE49-F238E27FC236}">
                <a16:creationId xmlns:a16="http://schemas.microsoft.com/office/drawing/2014/main" id="{F5A47CDE-6CEA-92C3-B1F3-0BC7C35F0D74}"/>
              </a:ext>
            </a:extLst>
          </p:cNvPr>
          <p:cNvSpPr txBox="1"/>
          <p:nvPr/>
        </p:nvSpPr>
        <p:spPr>
          <a:xfrm>
            <a:off x="10670820" y="5148256"/>
            <a:ext cx="1190607" cy="272791"/>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Obstacles</a:t>
            </a:r>
          </a:p>
        </p:txBody>
      </p:sp>
      <p:cxnSp>
        <p:nvCxnSpPr>
          <p:cNvPr id="27" name="Connector: Elbow 26">
            <a:extLst>
              <a:ext uri="{FF2B5EF4-FFF2-40B4-BE49-F238E27FC236}">
                <a16:creationId xmlns:a16="http://schemas.microsoft.com/office/drawing/2014/main" id="{E342EF98-699D-2C99-0608-1AB9E753C161}"/>
              </a:ext>
            </a:extLst>
          </p:cNvPr>
          <p:cNvCxnSpPr>
            <a:cxnSpLocks/>
            <a:stCxn id="25" idx="0"/>
            <a:endCxn id="9" idx="6"/>
          </p:cNvCxnSpPr>
          <p:nvPr/>
        </p:nvCxnSpPr>
        <p:spPr>
          <a:xfrm rot="16200000" flipV="1">
            <a:off x="9591896" y="3474027"/>
            <a:ext cx="2040719" cy="130773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FB21A336-6B05-B3AE-1943-BF229E5A25F7}"/>
              </a:ext>
            </a:extLst>
          </p:cNvPr>
          <p:cNvCxnSpPr>
            <a:cxnSpLocks/>
            <a:stCxn id="25" idx="0"/>
            <a:endCxn id="8" idx="0"/>
          </p:cNvCxnSpPr>
          <p:nvPr/>
        </p:nvCxnSpPr>
        <p:spPr>
          <a:xfrm rot="16200000" flipV="1">
            <a:off x="7813609" y="1695740"/>
            <a:ext cx="2920770" cy="3984261"/>
          </a:xfrm>
          <a:prstGeom prst="bentConnector3">
            <a:avLst>
              <a:gd name="adj1" fmla="val 10782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455DE1A-D1D4-A48F-1B0B-DB4A47D9EDA9}"/>
              </a:ext>
            </a:extLst>
          </p:cNvPr>
          <p:cNvSpPr txBox="1"/>
          <p:nvPr/>
        </p:nvSpPr>
        <p:spPr>
          <a:xfrm>
            <a:off x="2285064" y="1682295"/>
            <a:ext cx="609600" cy="27487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Start</a:t>
            </a:r>
          </a:p>
        </p:txBody>
      </p:sp>
      <p:cxnSp>
        <p:nvCxnSpPr>
          <p:cNvPr id="17" name="Straight Arrow Connector 16">
            <a:extLst>
              <a:ext uri="{FF2B5EF4-FFF2-40B4-BE49-F238E27FC236}">
                <a16:creationId xmlns:a16="http://schemas.microsoft.com/office/drawing/2014/main" id="{5FCE5C9D-66DA-2B0D-66AD-3C9C6475C098}"/>
              </a:ext>
            </a:extLst>
          </p:cNvPr>
          <p:cNvCxnSpPr>
            <a:cxnSpLocks/>
            <a:stCxn id="16" idx="3"/>
          </p:cNvCxnSpPr>
          <p:nvPr/>
        </p:nvCxnSpPr>
        <p:spPr>
          <a:xfrm flipV="1">
            <a:off x="2894664" y="1818268"/>
            <a:ext cx="2376944" cy="14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AB9B5E-F748-D7C4-1BB1-79B988BC8ADF}"/>
              </a:ext>
            </a:extLst>
          </p:cNvPr>
          <p:cNvSpPr txBox="1"/>
          <p:nvPr/>
        </p:nvSpPr>
        <p:spPr>
          <a:xfrm>
            <a:off x="3100551" y="5015694"/>
            <a:ext cx="675061" cy="27279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Exit</a:t>
            </a:r>
          </a:p>
        </p:txBody>
      </p:sp>
      <p:cxnSp>
        <p:nvCxnSpPr>
          <p:cNvPr id="19" name="Straight Arrow Connector 18">
            <a:extLst>
              <a:ext uri="{FF2B5EF4-FFF2-40B4-BE49-F238E27FC236}">
                <a16:creationId xmlns:a16="http://schemas.microsoft.com/office/drawing/2014/main" id="{6079EAA0-1CAF-7130-61F6-44586D92D036}"/>
              </a:ext>
            </a:extLst>
          </p:cNvPr>
          <p:cNvCxnSpPr>
            <a:cxnSpLocks/>
            <a:stCxn id="18" idx="0"/>
          </p:cNvCxnSpPr>
          <p:nvPr/>
        </p:nvCxnSpPr>
        <p:spPr>
          <a:xfrm flipH="1" flipV="1">
            <a:off x="3438081" y="3329081"/>
            <a:ext cx="1" cy="16866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40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DFDC-AA40-036F-83B6-0CF35A2FCBA3}"/>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28EE1177-FEB1-B0DB-F85B-538B461D5C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45E008-7C7F-9991-5CB0-B8F543A1E9F1}"/>
              </a:ext>
            </a:extLst>
          </p:cNvPr>
          <p:cNvSpPr>
            <a:spLocks noGrp="1"/>
          </p:cNvSpPr>
          <p:nvPr>
            <p:ph type="sldNum" sz="quarter" idx="12"/>
          </p:nvPr>
        </p:nvSpPr>
        <p:spPr/>
        <p:txBody>
          <a:bodyPr/>
          <a:lstStyle/>
          <a:p>
            <a:fld id="{963B0023-0CED-47F7-85AE-654F0B232C29}" type="slidenum">
              <a:rPr lang="en-US" smtClean="0"/>
              <a:pPr/>
              <a:t>2</a:t>
            </a:fld>
            <a:endParaRPr lang="en-US"/>
          </a:p>
        </p:txBody>
      </p:sp>
      <p:pic>
        <p:nvPicPr>
          <p:cNvPr id="10" name="New video">
            <a:hlinkClick r:id="" action="ppaction://media"/>
            <a:extLst>
              <a:ext uri="{FF2B5EF4-FFF2-40B4-BE49-F238E27FC236}">
                <a16:creationId xmlns:a16="http://schemas.microsoft.com/office/drawing/2014/main" id="{4305ADE6-55D5-5436-D695-17958D1521D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84826"/>
            <a:ext cx="12192919" cy="6858957"/>
          </a:xfrm>
        </p:spPr>
      </p:pic>
    </p:spTree>
    <p:extLst>
      <p:ext uri="{BB962C8B-B14F-4D97-AF65-F5344CB8AC3E}">
        <p14:creationId xmlns:p14="http://schemas.microsoft.com/office/powerpoint/2010/main" val="50042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1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2455-3C04-718D-1DA4-016B72FFC4EC}"/>
              </a:ext>
            </a:extLst>
          </p:cNvPr>
          <p:cNvSpPr>
            <a:spLocks noGrp="1"/>
          </p:cNvSpPr>
          <p:nvPr>
            <p:ph type="title"/>
          </p:nvPr>
        </p:nvSpPr>
        <p:spPr>
          <a:xfrm>
            <a:off x="609600" y="351367"/>
            <a:ext cx="10972800" cy="800100"/>
          </a:xfrm>
        </p:spPr>
        <p:txBody>
          <a:bodyPr anchor="b">
            <a:normAutofit/>
          </a:bodyPr>
          <a:lstStyle/>
          <a:p>
            <a:r>
              <a:rPr lang="en-US"/>
              <a:t>PATH GENERATION USING INFORMED RRT*</a:t>
            </a:r>
          </a:p>
        </p:txBody>
      </p:sp>
      <p:sp>
        <p:nvSpPr>
          <p:cNvPr id="1036" name="Footer Placeholder 3">
            <a:extLst>
              <a:ext uri="{FF2B5EF4-FFF2-40B4-BE49-F238E27FC236}">
                <a16:creationId xmlns:a16="http://schemas.microsoft.com/office/drawing/2014/main" id="{35581567-0982-7E3A-31B9-D2754BE322D4}"/>
              </a:ext>
            </a:extLst>
          </p:cNvPr>
          <p:cNvSpPr>
            <a:spLocks noGrp="1"/>
          </p:cNvSpPr>
          <p:nvPr>
            <p:ph type="ftr" sz="quarter" idx="11"/>
          </p:nvPr>
        </p:nvSpPr>
        <p:spPr>
          <a:xfrm>
            <a:off x="609600" y="6400800"/>
            <a:ext cx="6807200" cy="304800"/>
          </a:xfrm>
        </p:spPr>
        <p:txBody>
          <a:bodyPr/>
          <a:lstStyle/>
          <a:p>
            <a:endParaRPr lang="en-US"/>
          </a:p>
        </p:txBody>
      </p:sp>
      <p:sp>
        <p:nvSpPr>
          <p:cNvPr id="5" name="Slide Number Placeholder 4">
            <a:extLst>
              <a:ext uri="{FF2B5EF4-FFF2-40B4-BE49-F238E27FC236}">
                <a16:creationId xmlns:a16="http://schemas.microsoft.com/office/drawing/2014/main" id="{D02E0E45-AC35-F7B0-F218-1F91D386224E}"/>
              </a:ext>
            </a:extLst>
          </p:cNvPr>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20</a:t>
            </a:fld>
            <a:endParaRPr lang="en-US"/>
          </a:p>
        </p:txBody>
      </p:sp>
      <p:pic>
        <p:nvPicPr>
          <p:cNvPr id="4" name="Picture 3" descr="A picture containing text, clock&#10;&#10;Description automatically generated">
            <a:extLst>
              <a:ext uri="{FF2B5EF4-FFF2-40B4-BE49-F238E27FC236}">
                <a16:creationId xmlns:a16="http://schemas.microsoft.com/office/drawing/2014/main" id="{EB4926DC-72F3-6E07-2C30-94987A974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45" y="1360269"/>
            <a:ext cx="5227779" cy="3708939"/>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3AAFDEF5-CCCC-A302-A5F7-43F384943F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510" y="1398929"/>
            <a:ext cx="4950327" cy="3670279"/>
          </a:xfrm>
          <a:prstGeom prst="rect">
            <a:avLst/>
          </a:prstGeom>
          <a:solidFill>
            <a:schemeClr val="bg2">
              <a:lumMod val="60000"/>
              <a:lumOff val="40000"/>
              <a:alpha val="61000"/>
            </a:schemeClr>
          </a:solidFill>
          <a:ln w="12700" cap="sq" algn="ctr">
            <a:noFill/>
            <a:miter lim="800000"/>
            <a:headEnd/>
            <a:tailEnd/>
          </a:ln>
          <a:effectLst/>
        </p:spPr>
      </p:pic>
      <p:sp>
        <p:nvSpPr>
          <p:cNvPr id="9" name="Rectangle 8">
            <a:extLst>
              <a:ext uri="{FF2B5EF4-FFF2-40B4-BE49-F238E27FC236}">
                <a16:creationId xmlns:a16="http://schemas.microsoft.com/office/drawing/2014/main" id="{65E7A1E5-18B8-303E-5774-6B76327F9E7C}"/>
              </a:ext>
            </a:extLst>
          </p:cNvPr>
          <p:cNvSpPr/>
          <p:nvPr/>
        </p:nvSpPr>
        <p:spPr bwMode="auto">
          <a:xfrm>
            <a:off x="7344567" y="2301717"/>
            <a:ext cx="269875" cy="285750"/>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10" name="Oval 9">
            <a:extLst>
              <a:ext uri="{FF2B5EF4-FFF2-40B4-BE49-F238E27FC236}">
                <a16:creationId xmlns:a16="http://schemas.microsoft.com/office/drawing/2014/main" id="{F0B05896-B119-7081-CFFB-940E706971DC}"/>
              </a:ext>
            </a:extLst>
          </p:cNvPr>
          <p:cNvSpPr/>
          <p:nvPr/>
        </p:nvSpPr>
        <p:spPr bwMode="auto">
          <a:xfrm>
            <a:off x="9729786" y="3000382"/>
            <a:ext cx="257175" cy="271461"/>
          </a:xfrm>
          <a:prstGeom prst="ellipse">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1" name="TextBox 10">
            <a:extLst>
              <a:ext uri="{FF2B5EF4-FFF2-40B4-BE49-F238E27FC236}">
                <a16:creationId xmlns:a16="http://schemas.microsoft.com/office/drawing/2014/main" id="{BB364EF1-AFB2-0085-7F6D-889911C03245}"/>
              </a:ext>
            </a:extLst>
          </p:cNvPr>
          <p:cNvSpPr txBox="1"/>
          <p:nvPr/>
        </p:nvSpPr>
        <p:spPr>
          <a:xfrm>
            <a:off x="1708078" y="5415956"/>
            <a:ext cx="2728912" cy="304800"/>
          </a:xfrm>
          <a:prstGeom prst="rect">
            <a:avLst/>
          </a:prstGeom>
          <a:noFill/>
        </p:spPr>
        <p:txBody>
          <a:bodyPr wrap="square" rtlCol="0">
            <a:noAutofit/>
          </a:bodyPr>
          <a:lstStyle/>
          <a:p>
            <a:pPr algn="ctr"/>
            <a:r>
              <a:rPr lang="en-US" sz="1600" b="1"/>
              <a:t>Path Length:</a:t>
            </a:r>
            <a:r>
              <a:rPr lang="en-US" sz="1600"/>
              <a:t> </a:t>
            </a:r>
            <a:r>
              <a:rPr lang="en-US" sz="1600" b="1"/>
              <a:t>109</a:t>
            </a:r>
            <a:endParaRPr lang="en-US" sz="1600"/>
          </a:p>
        </p:txBody>
      </p:sp>
      <p:sp>
        <p:nvSpPr>
          <p:cNvPr id="12" name="TextBox 11">
            <a:extLst>
              <a:ext uri="{FF2B5EF4-FFF2-40B4-BE49-F238E27FC236}">
                <a16:creationId xmlns:a16="http://schemas.microsoft.com/office/drawing/2014/main" id="{7FA2E70C-AF9C-C786-0686-C6A89B7636E8}"/>
              </a:ext>
            </a:extLst>
          </p:cNvPr>
          <p:cNvSpPr txBox="1"/>
          <p:nvPr/>
        </p:nvSpPr>
        <p:spPr>
          <a:xfrm>
            <a:off x="7433217" y="5440691"/>
            <a:ext cx="2728912" cy="304800"/>
          </a:xfrm>
          <a:prstGeom prst="rect">
            <a:avLst/>
          </a:prstGeom>
          <a:noFill/>
        </p:spPr>
        <p:txBody>
          <a:bodyPr wrap="square" rtlCol="0">
            <a:noAutofit/>
          </a:bodyPr>
          <a:lstStyle/>
          <a:p>
            <a:pPr algn="ctr"/>
            <a:r>
              <a:rPr lang="en-US" sz="1600" b="1"/>
              <a:t>Path Length:</a:t>
            </a:r>
            <a:r>
              <a:rPr lang="en-US" sz="1600"/>
              <a:t> </a:t>
            </a:r>
            <a:r>
              <a:rPr lang="en-US" sz="1600" b="1"/>
              <a:t>107</a:t>
            </a:r>
          </a:p>
        </p:txBody>
      </p:sp>
      <p:sp>
        <p:nvSpPr>
          <p:cNvPr id="13" name="TextBox 12">
            <a:extLst>
              <a:ext uri="{FF2B5EF4-FFF2-40B4-BE49-F238E27FC236}">
                <a16:creationId xmlns:a16="http://schemas.microsoft.com/office/drawing/2014/main" id="{B056ABEC-6FA9-D03F-3D33-AE61337BABBF}"/>
              </a:ext>
            </a:extLst>
          </p:cNvPr>
          <p:cNvSpPr txBox="1"/>
          <p:nvPr/>
        </p:nvSpPr>
        <p:spPr>
          <a:xfrm>
            <a:off x="4731544" y="5907416"/>
            <a:ext cx="2728912" cy="304800"/>
          </a:xfrm>
          <a:prstGeom prst="rect">
            <a:avLst/>
          </a:prstGeom>
          <a:noFill/>
        </p:spPr>
        <p:txBody>
          <a:bodyPr wrap="square" rtlCol="0">
            <a:noAutofit/>
          </a:bodyPr>
          <a:lstStyle/>
          <a:p>
            <a:pPr algn="ctr"/>
            <a:r>
              <a:rPr lang="en-US" sz="1600" b="1"/>
              <a:t>Change: -1.83% </a:t>
            </a:r>
            <a:endParaRPr lang="en-US" sz="1600"/>
          </a:p>
        </p:txBody>
      </p:sp>
      <p:sp>
        <p:nvSpPr>
          <p:cNvPr id="26" name="TextBox 25">
            <a:extLst>
              <a:ext uri="{FF2B5EF4-FFF2-40B4-BE49-F238E27FC236}">
                <a16:creationId xmlns:a16="http://schemas.microsoft.com/office/drawing/2014/main" id="{514C04BD-9034-179B-A5CC-90300A4F8C16}"/>
              </a:ext>
            </a:extLst>
          </p:cNvPr>
          <p:cNvSpPr txBox="1"/>
          <p:nvPr/>
        </p:nvSpPr>
        <p:spPr>
          <a:xfrm>
            <a:off x="10670820" y="5148256"/>
            <a:ext cx="1190607" cy="272791"/>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Obstacles</a:t>
            </a:r>
          </a:p>
        </p:txBody>
      </p:sp>
      <p:cxnSp>
        <p:nvCxnSpPr>
          <p:cNvPr id="28" name="Connector: Elbow 27">
            <a:extLst>
              <a:ext uri="{FF2B5EF4-FFF2-40B4-BE49-F238E27FC236}">
                <a16:creationId xmlns:a16="http://schemas.microsoft.com/office/drawing/2014/main" id="{81AE4909-3432-CFF6-A899-F57E6C3CC5E8}"/>
              </a:ext>
            </a:extLst>
          </p:cNvPr>
          <p:cNvCxnSpPr>
            <a:cxnSpLocks/>
            <a:stCxn id="26" idx="0"/>
            <a:endCxn id="10" idx="6"/>
          </p:cNvCxnSpPr>
          <p:nvPr/>
        </p:nvCxnSpPr>
        <p:spPr>
          <a:xfrm rot="16200000" flipV="1">
            <a:off x="9620472" y="3502603"/>
            <a:ext cx="2012143" cy="127916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5AF3B02D-858F-9D1F-D7B4-D1F34E9F0505}"/>
              </a:ext>
            </a:extLst>
          </p:cNvPr>
          <p:cNvCxnSpPr>
            <a:cxnSpLocks/>
            <a:stCxn id="26" idx="0"/>
            <a:endCxn id="9" idx="0"/>
          </p:cNvCxnSpPr>
          <p:nvPr/>
        </p:nvCxnSpPr>
        <p:spPr>
          <a:xfrm rot="16200000" flipV="1">
            <a:off x="7949546" y="1831677"/>
            <a:ext cx="2846539" cy="3786619"/>
          </a:xfrm>
          <a:prstGeom prst="bentConnector3">
            <a:avLst>
              <a:gd name="adj1" fmla="val 10803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53C0CC-E29E-A80A-86F5-41BD889B0A05}"/>
              </a:ext>
            </a:extLst>
          </p:cNvPr>
          <p:cNvSpPr txBox="1"/>
          <p:nvPr/>
        </p:nvSpPr>
        <p:spPr>
          <a:xfrm>
            <a:off x="2187005" y="1723845"/>
            <a:ext cx="609600" cy="27487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Start</a:t>
            </a:r>
          </a:p>
        </p:txBody>
      </p:sp>
      <p:cxnSp>
        <p:nvCxnSpPr>
          <p:cNvPr id="15" name="Straight Arrow Connector 14">
            <a:extLst>
              <a:ext uri="{FF2B5EF4-FFF2-40B4-BE49-F238E27FC236}">
                <a16:creationId xmlns:a16="http://schemas.microsoft.com/office/drawing/2014/main" id="{B22E97BA-5948-823D-2210-5CC46EFDD75D}"/>
              </a:ext>
            </a:extLst>
          </p:cNvPr>
          <p:cNvCxnSpPr>
            <a:cxnSpLocks/>
            <a:stCxn id="14" idx="3"/>
          </p:cNvCxnSpPr>
          <p:nvPr/>
        </p:nvCxnSpPr>
        <p:spPr>
          <a:xfrm>
            <a:off x="2796605" y="1861281"/>
            <a:ext cx="97361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34718B-E901-FBFC-E1DF-E711104B7EAF}"/>
              </a:ext>
            </a:extLst>
          </p:cNvPr>
          <p:cNvSpPr txBox="1"/>
          <p:nvPr/>
        </p:nvSpPr>
        <p:spPr>
          <a:xfrm>
            <a:off x="3095160" y="4985002"/>
            <a:ext cx="675061" cy="27279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Exit</a:t>
            </a:r>
          </a:p>
        </p:txBody>
      </p:sp>
      <p:cxnSp>
        <p:nvCxnSpPr>
          <p:cNvPr id="17" name="Straight Arrow Connector 16">
            <a:extLst>
              <a:ext uri="{FF2B5EF4-FFF2-40B4-BE49-F238E27FC236}">
                <a16:creationId xmlns:a16="http://schemas.microsoft.com/office/drawing/2014/main" id="{EEBE9B8B-FC20-DEF0-483F-6EEF7D154F77}"/>
              </a:ext>
            </a:extLst>
          </p:cNvPr>
          <p:cNvCxnSpPr>
            <a:cxnSpLocks/>
            <a:stCxn id="16" idx="0"/>
          </p:cNvCxnSpPr>
          <p:nvPr/>
        </p:nvCxnSpPr>
        <p:spPr>
          <a:xfrm flipH="1" flipV="1">
            <a:off x="3432690" y="3298389"/>
            <a:ext cx="1" cy="16866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60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2455-3C04-718D-1DA4-016B72FFC4EC}"/>
              </a:ext>
            </a:extLst>
          </p:cNvPr>
          <p:cNvSpPr>
            <a:spLocks noGrp="1"/>
          </p:cNvSpPr>
          <p:nvPr>
            <p:ph type="title"/>
          </p:nvPr>
        </p:nvSpPr>
        <p:spPr>
          <a:xfrm>
            <a:off x="609600" y="351367"/>
            <a:ext cx="10972800" cy="800100"/>
          </a:xfrm>
        </p:spPr>
        <p:txBody>
          <a:bodyPr anchor="b">
            <a:normAutofit/>
          </a:bodyPr>
          <a:lstStyle/>
          <a:p>
            <a:r>
              <a:rPr lang="en-US">
                <a:latin typeface="Verdana"/>
                <a:ea typeface="Verdana"/>
              </a:rPr>
              <a:t>Different Obstacle Cases</a:t>
            </a:r>
          </a:p>
        </p:txBody>
      </p:sp>
      <p:sp>
        <p:nvSpPr>
          <p:cNvPr id="5" name="Slide Number Placeholder 4">
            <a:extLst>
              <a:ext uri="{FF2B5EF4-FFF2-40B4-BE49-F238E27FC236}">
                <a16:creationId xmlns:a16="http://schemas.microsoft.com/office/drawing/2014/main" id="{D02E0E45-AC35-F7B0-F218-1F91D386224E}"/>
              </a:ext>
            </a:extLst>
          </p:cNvPr>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dirty="0" smtClean="0"/>
              <a:pPr>
                <a:spcAft>
                  <a:spcPts val="600"/>
                </a:spcAft>
              </a:pPr>
              <a:t>21</a:t>
            </a:fld>
            <a:endParaRPr lang="en-US"/>
          </a:p>
        </p:txBody>
      </p:sp>
      <p:pic>
        <p:nvPicPr>
          <p:cNvPr id="4" name="Picture 3" descr="Diagram&#10;&#10;Description automatically generated">
            <a:extLst>
              <a:ext uri="{FF2B5EF4-FFF2-40B4-BE49-F238E27FC236}">
                <a16:creationId xmlns:a16="http://schemas.microsoft.com/office/drawing/2014/main" id="{F28CC7B1-5C88-C1D2-FE20-11FE8244E4DB}"/>
              </a:ext>
            </a:extLst>
          </p:cNvPr>
          <p:cNvPicPr>
            <a:picLocks noChangeAspect="1"/>
          </p:cNvPicPr>
          <p:nvPr/>
        </p:nvPicPr>
        <p:blipFill rotWithShape="1">
          <a:blip r:embed="rId3">
            <a:extLst>
              <a:ext uri="{28A0092B-C50C-407E-A947-70E740481C1C}">
                <a14:useLocalDpi xmlns:a14="http://schemas.microsoft.com/office/drawing/2010/main" val="0"/>
              </a:ext>
            </a:extLst>
          </a:blip>
          <a:srcRect l="21158" t="10202" r="20212" b="8423"/>
          <a:stretch/>
        </p:blipFill>
        <p:spPr>
          <a:xfrm>
            <a:off x="304087" y="2004906"/>
            <a:ext cx="3611550" cy="2703770"/>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F14B0CFD-E85C-73CA-A49E-5D392276234B}"/>
              </a:ext>
            </a:extLst>
          </p:cNvPr>
          <p:cNvPicPr>
            <a:picLocks noChangeAspect="1"/>
          </p:cNvPicPr>
          <p:nvPr/>
        </p:nvPicPr>
        <p:blipFill rotWithShape="1">
          <a:blip r:embed="rId4">
            <a:extLst>
              <a:ext uri="{28A0092B-C50C-407E-A947-70E740481C1C}">
                <a14:useLocalDpi xmlns:a14="http://schemas.microsoft.com/office/drawing/2010/main" val="0"/>
              </a:ext>
            </a:extLst>
          </a:blip>
          <a:srcRect l="21054" t="10380" r="19291" b="9893"/>
          <a:stretch/>
        </p:blipFill>
        <p:spPr>
          <a:xfrm>
            <a:off x="8255000" y="2004905"/>
            <a:ext cx="3750733" cy="2703770"/>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89003178-A747-2F59-DDC0-8CEE5A6CCAD9}"/>
              </a:ext>
            </a:extLst>
          </p:cNvPr>
          <p:cNvPicPr>
            <a:picLocks noChangeAspect="1"/>
          </p:cNvPicPr>
          <p:nvPr/>
        </p:nvPicPr>
        <p:blipFill rotWithShape="1">
          <a:blip r:embed="rId5">
            <a:extLst>
              <a:ext uri="{28A0092B-C50C-407E-A947-70E740481C1C}">
                <a14:useLocalDpi xmlns:a14="http://schemas.microsoft.com/office/drawing/2010/main" val="0"/>
              </a:ext>
            </a:extLst>
          </a:blip>
          <a:srcRect l="20997" t="10228" r="19720" b="8009"/>
          <a:stretch/>
        </p:blipFill>
        <p:spPr>
          <a:xfrm>
            <a:off x="4138627" y="1953834"/>
            <a:ext cx="3885199" cy="2890308"/>
          </a:xfrm>
          <a:prstGeom prst="rect">
            <a:avLst/>
          </a:prstGeom>
        </p:spPr>
      </p:pic>
      <p:sp>
        <p:nvSpPr>
          <p:cNvPr id="11" name="Oval 10">
            <a:extLst>
              <a:ext uri="{FF2B5EF4-FFF2-40B4-BE49-F238E27FC236}">
                <a16:creationId xmlns:a16="http://schemas.microsoft.com/office/drawing/2014/main" id="{FA87BA70-CBE1-F4DA-BBB5-B51154CCCCAC}"/>
              </a:ext>
            </a:extLst>
          </p:cNvPr>
          <p:cNvSpPr/>
          <p:nvPr/>
        </p:nvSpPr>
        <p:spPr bwMode="auto">
          <a:xfrm>
            <a:off x="741664" y="2797325"/>
            <a:ext cx="200025" cy="180002"/>
          </a:xfrm>
          <a:prstGeom prst="ellipse">
            <a:avLst/>
          </a:prstGeom>
          <a:solidFill>
            <a:schemeClr val="bg2">
              <a:lumMod val="60000"/>
              <a:lumOff val="40000"/>
              <a:alpha val="64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endParaRPr>
          </a:p>
        </p:txBody>
      </p:sp>
      <p:sp>
        <p:nvSpPr>
          <p:cNvPr id="12" name="Oval 11">
            <a:extLst>
              <a:ext uri="{FF2B5EF4-FFF2-40B4-BE49-F238E27FC236}">
                <a16:creationId xmlns:a16="http://schemas.microsoft.com/office/drawing/2014/main" id="{711C30F9-1078-05B3-BA8D-41D37B8E932A}"/>
              </a:ext>
            </a:extLst>
          </p:cNvPr>
          <p:cNvSpPr/>
          <p:nvPr/>
        </p:nvSpPr>
        <p:spPr bwMode="auto">
          <a:xfrm>
            <a:off x="7266105" y="3173708"/>
            <a:ext cx="187425" cy="226549"/>
          </a:xfrm>
          <a:prstGeom prst="ellipse">
            <a:avLst/>
          </a:prstGeom>
          <a:solidFill>
            <a:schemeClr val="bg2">
              <a:lumMod val="60000"/>
              <a:lumOff val="40000"/>
              <a:alpha val="64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endParaRPr>
          </a:p>
        </p:txBody>
      </p:sp>
      <p:sp>
        <p:nvSpPr>
          <p:cNvPr id="18" name="Rectangle 17">
            <a:extLst>
              <a:ext uri="{FF2B5EF4-FFF2-40B4-BE49-F238E27FC236}">
                <a16:creationId xmlns:a16="http://schemas.microsoft.com/office/drawing/2014/main" id="{84EFCAD0-F0F8-13FE-2F21-88A4223E1E43}"/>
              </a:ext>
            </a:extLst>
          </p:cNvPr>
          <p:cNvSpPr/>
          <p:nvPr/>
        </p:nvSpPr>
        <p:spPr bwMode="auto">
          <a:xfrm>
            <a:off x="1026005" y="2576397"/>
            <a:ext cx="200025" cy="240509"/>
          </a:xfrm>
          <a:prstGeom prst="rect">
            <a:avLst/>
          </a:prstGeom>
          <a:solidFill>
            <a:schemeClr val="bg2">
              <a:lumMod val="60000"/>
              <a:lumOff val="40000"/>
              <a:alpha val="64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endParaRPr>
          </a:p>
        </p:txBody>
      </p:sp>
      <p:sp>
        <p:nvSpPr>
          <p:cNvPr id="19" name="Rectangle 18">
            <a:extLst>
              <a:ext uri="{FF2B5EF4-FFF2-40B4-BE49-F238E27FC236}">
                <a16:creationId xmlns:a16="http://schemas.microsoft.com/office/drawing/2014/main" id="{59E1A0B0-9411-57D6-E981-48238BD332F2}"/>
              </a:ext>
            </a:extLst>
          </p:cNvPr>
          <p:cNvSpPr/>
          <p:nvPr/>
        </p:nvSpPr>
        <p:spPr bwMode="auto">
          <a:xfrm>
            <a:off x="4920035" y="2581161"/>
            <a:ext cx="234972" cy="235745"/>
          </a:xfrm>
          <a:prstGeom prst="rect">
            <a:avLst/>
          </a:prstGeom>
          <a:solidFill>
            <a:schemeClr val="bg2">
              <a:lumMod val="60000"/>
              <a:lumOff val="40000"/>
              <a:alpha val="64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latin typeface="+mn-lt"/>
            </a:endParaRPr>
          </a:p>
        </p:txBody>
      </p:sp>
      <p:sp>
        <p:nvSpPr>
          <p:cNvPr id="20" name="Rectangle 19">
            <a:extLst>
              <a:ext uri="{FF2B5EF4-FFF2-40B4-BE49-F238E27FC236}">
                <a16:creationId xmlns:a16="http://schemas.microsoft.com/office/drawing/2014/main" id="{E160C313-506E-E369-30B0-79129753B44C}"/>
              </a:ext>
            </a:extLst>
          </p:cNvPr>
          <p:cNvSpPr/>
          <p:nvPr/>
        </p:nvSpPr>
        <p:spPr bwMode="auto">
          <a:xfrm>
            <a:off x="9001125" y="2616881"/>
            <a:ext cx="251983" cy="200025"/>
          </a:xfrm>
          <a:prstGeom prst="rect">
            <a:avLst/>
          </a:prstGeom>
          <a:solidFill>
            <a:schemeClr val="bg2">
              <a:lumMod val="60000"/>
              <a:lumOff val="40000"/>
              <a:alpha val="64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endParaRPr>
          </a:p>
        </p:txBody>
      </p:sp>
      <p:sp>
        <p:nvSpPr>
          <p:cNvPr id="21" name="Rectangle 20">
            <a:extLst>
              <a:ext uri="{FF2B5EF4-FFF2-40B4-BE49-F238E27FC236}">
                <a16:creationId xmlns:a16="http://schemas.microsoft.com/office/drawing/2014/main" id="{4AFA4DAC-E1E4-42A9-D839-C2F42F002A70}"/>
              </a:ext>
            </a:extLst>
          </p:cNvPr>
          <p:cNvSpPr/>
          <p:nvPr/>
        </p:nvSpPr>
        <p:spPr bwMode="auto">
          <a:xfrm>
            <a:off x="8629650" y="3646251"/>
            <a:ext cx="182957" cy="85054"/>
          </a:xfrm>
          <a:prstGeom prst="rect">
            <a:avLst/>
          </a:prstGeom>
          <a:solidFill>
            <a:schemeClr val="bg2">
              <a:lumMod val="60000"/>
              <a:lumOff val="40000"/>
              <a:alpha val="64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endParaRPr>
          </a:p>
        </p:txBody>
      </p:sp>
      <p:sp>
        <p:nvSpPr>
          <p:cNvPr id="79" name="TextBox 78">
            <a:extLst>
              <a:ext uri="{FF2B5EF4-FFF2-40B4-BE49-F238E27FC236}">
                <a16:creationId xmlns:a16="http://schemas.microsoft.com/office/drawing/2014/main" id="{E8640530-44A7-72E2-BA5E-C0BB110BE228}"/>
              </a:ext>
            </a:extLst>
          </p:cNvPr>
          <p:cNvSpPr txBox="1"/>
          <p:nvPr/>
        </p:nvSpPr>
        <p:spPr>
          <a:xfrm>
            <a:off x="1732202" y="5562115"/>
            <a:ext cx="1036798" cy="303542"/>
          </a:xfrm>
          <a:prstGeom prst="rect">
            <a:avLst/>
          </a:prstGeom>
          <a:noFill/>
        </p:spPr>
        <p:txBody>
          <a:bodyPr wrap="square" rtlCol="0">
            <a:noAutofit/>
          </a:bodyPr>
          <a:lstStyle/>
          <a:p>
            <a:pPr algn="ctr"/>
            <a:r>
              <a:rPr lang="en-US" sz="1600" b="1"/>
              <a:t>Case 1</a:t>
            </a:r>
          </a:p>
        </p:txBody>
      </p:sp>
      <p:sp>
        <p:nvSpPr>
          <p:cNvPr id="80" name="TextBox 79">
            <a:extLst>
              <a:ext uri="{FF2B5EF4-FFF2-40B4-BE49-F238E27FC236}">
                <a16:creationId xmlns:a16="http://schemas.microsoft.com/office/drawing/2014/main" id="{C152C003-F988-578E-FA89-1D0B00B12B31}"/>
              </a:ext>
            </a:extLst>
          </p:cNvPr>
          <p:cNvSpPr txBox="1"/>
          <p:nvPr/>
        </p:nvSpPr>
        <p:spPr>
          <a:xfrm>
            <a:off x="5562827" y="5562115"/>
            <a:ext cx="1036798" cy="303542"/>
          </a:xfrm>
          <a:prstGeom prst="rect">
            <a:avLst/>
          </a:prstGeom>
          <a:noFill/>
        </p:spPr>
        <p:txBody>
          <a:bodyPr wrap="square" rtlCol="0">
            <a:noAutofit/>
          </a:bodyPr>
          <a:lstStyle/>
          <a:p>
            <a:pPr algn="ctr"/>
            <a:r>
              <a:rPr lang="en-US" sz="1600" b="1"/>
              <a:t>Case 2</a:t>
            </a:r>
          </a:p>
        </p:txBody>
      </p:sp>
      <p:sp>
        <p:nvSpPr>
          <p:cNvPr id="81" name="TextBox 80">
            <a:extLst>
              <a:ext uri="{FF2B5EF4-FFF2-40B4-BE49-F238E27FC236}">
                <a16:creationId xmlns:a16="http://schemas.microsoft.com/office/drawing/2014/main" id="{36405934-C643-7201-93DF-573FC8C204DF}"/>
              </a:ext>
            </a:extLst>
          </p:cNvPr>
          <p:cNvSpPr txBox="1"/>
          <p:nvPr/>
        </p:nvSpPr>
        <p:spPr>
          <a:xfrm>
            <a:off x="9611967" y="5562115"/>
            <a:ext cx="1036798" cy="303542"/>
          </a:xfrm>
          <a:prstGeom prst="rect">
            <a:avLst/>
          </a:prstGeom>
          <a:noFill/>
        </p:spPr>
        <p:txBody>
          <a:bodyPr wrap="square" rtlCol="0">
            <a:noAutofit/>
          </a:bodyPr>
          <a:lstStyle/>
          <a:p>
            <a:pPr algn="ctr"/>
            <a:r>
              <a:rPr lang="en-US" sz="1600" b="1"/>
              <a:t>Case 3</a:t>
            </a:r>
          </a:p>
        </p:txBody>
      </p:sp>
      <p:sp>
        <p:nvSpPr>
          <p:cNvPr id="23" name="TextBox 22">
            <a:extLst>
              <a:ext uri="{FF2B5EF4-FFF2-40B4-BE49-F238E27FC236}">
                <a16:creationId xmlns:a16="http://schemas.microsoft.com/office/drawing/2014/main" id="{D6B1CEF3-A455-7E38-C990-337CEE34A267}"/>
              </a:ext>
            </a:extLst>
          </p:cNvPr>
          <p:cNvSpPr txBox="1"/>
          <p:nvPr/>
        </p:nvSpPr>
        <p:spPr>
          <a:xfrm>
            <a:off x="2055521" y="5018753"/>
            <a:ext cx="675061" cy="27279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Exit</a:t>
            </a:r>
          </a:p>
        </p:txBody>
      </p:sp>
      <p:cxnSp>
        <p:nvCxnSpPr>
          <p:cNvPr id="24" name="Straight Arrow Connector 23">
            <a:extLst>
              <a:ext uri="{FF2B5EF4-FFF2-40B4-BE49-F238E27FC236}">
                <a16:creationId xmlns:a16="http://schemas.microsoft.com/office/drawing/2014/main" id="{7453D0D9-086A-BCC4-6CFA-3F0C351550E3}"/>
              </a:ext>
            </a:extLst>
          </p:cNvPr>
          <p:cNvCxnSpPr>
            <a:cxnSpLocks/>
            <a:stCxn id="23" idx="0"/>
          </p:cNvCxnSpPr>
          <p:nvPr/>
        </p:nvCxnSpPr>
        <p:spPr>
          <a:xfrm flipV="1">
            <a:off x="2393052" y="3429000"/>
            <a:ext cx="0" cy="1589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19F7F46-BB64-783B-3B23-32B4DD65F2C2}"/>
              </a:ext>
            </a:extLst>
          </p:cNvPr>
          <p:cNvSpPr txBox="1"/>
          <p:nvPr/>
        </p:nvSpPr>
        <p:spPr>
          <a:xfrm>
            <a:off x="6012870" y="5018753"/>
            <a:ext cx="675061" cy="27279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Exit</a:t>
            </a:r>
          </a:p>
        </p:txBody>
      </p:sp>
      <p:cxnSp>
        <p:nvCxnSpPr>
          <p:cNvPr id="26" name="Straight Arrow Connector 25">
            <a:extLst>
              <a:ext uri="{FF2B5EF4-FFF2-40B4-BE49-F238E27FC236}">
                <a16:creationId xmlns:a16="http://schemas.microsoft.com/office/drawing/2014/main" id="{B0A04578-6C3A-910E-277D-5E8342755300}"/>
              </a:ext>
            </a:extLst>
          </p:cNvPr>
          <p:cNvCxnSpPr>
            <a:cxnSpLocks/>
            <a:stCxn id="25" idx="0"/>
          </p:cNvCxnSpPr>
          <p:nvPr/>
        </p:nvCxnSpPr>
        <p:spPr>
          <a:xfrm flipV="1">
            <a:off x="6350401" y="3392455"/>
            <a:ext cx="0" cy="16262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AB6B16A-644D-6DCB-1B19-4A048C230E61}"/>
              </a:ext>
            </a:extLst>
          </p:cNvPr>
          <p:cNvSpPr txBox="1"/>
          <p:nvPr/>
        </p:nvSpPr>
        <p:spPr>
          <a:xfrm>
            <a:off x="10112883" y="5018753"/>
            <a:ext cx="675061" cy="27279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Exit</a:t>
            </a:r>
          </a:p>
        </p:txBody>
      </p:sp>
      <p:cxnSp>
        <p:nvCxnSpPr>
          <p:cNvPr id="28" name="Straight Arrow Connector 27">
            <a:extLst>
              <a:ext uri="{FF2B5EF4-FFF2-40B4-BE49-F238E27FC236}">
                <a16:creationId xmlns:a16="http://schemas.microsoft.com/office/drawing/2014/main" id="{55815425-D985-8F09-9317-FE8F3534DDBE}"/>
              </a:ext>
            </a:extLst>
          </p:cNvPr>
          <p:cNvCxnSpPr>
            <a:cxnSpLocks/>
            <a:stCxn id="27" idx="0"/>
          </p:cNvCxnSpPr>
          <p:nvPr/>
        </p:nvCxnSpPr>
        <p:spPr>
          <a:xfrm flipV="1">
            <a:off x="10450414" y="3433111"/>
            <a:ext cx="0" cy="15856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C25CB9-E28B-AD2C-2784-89229B08062E}"/>
              </a:ext>
            </a:extLst>
          </p:cNvPr>
          <p:cNvSpPr txBox="1"/>
          <p:nvPr/>
        </p:nvSpPr>
        <p:spPr>
          <a:xfrm>
            <a:off x="420465" y="5016671"/>
            <a:ext cx="609600" cy="27487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Start</a:t>
            </a:r>
          </a:p>
        </p:txBody>
      </p:sp>
      <p:cxnSp>
        <p:nvCxnSpPr>
          <p:cNvPr id="30" name="Straight Arrow Connector 29">
            <a:extLst>
              <a:ext uri="{FF2B5EF4-FFF2-40B4-BE49-F238E27FC236}">
                <a16:creationId xmlns:a16="http://schemas.microsoft.com/office/drawing/2014/main" id="{488902DF-247E-DF0F-9BA1-FD49D1ADDE6C}"/>
              </a:ext>
            </a:extLst>
          </p:cNvPr>
          <p:cNvCxnSpPr>
            <a:cxnSpLocks/>
            <a:stCxn id="29" idx="0"/>
          </p:cNvCxnSpPr>
          <p:nvPr/>
        </p:nvCxnSpPr>
        <p:spPr>
          <a:xfrm flipV="1">
            <a:off x="725265" y="3915350"/>
            <a:ext cx="0" cy="11013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582F2F2-DD02-3381-AD7B-6DC31C5607B2}"/>
              </a:ext>
            </a:extLst>
          </p:cNvPr>
          <p:cNvSpPr txBox="1"/>
          <p:nvPr/>
        </p:nvSpPr>
        <p:spPr>
          <a:xfrm>
            <a:off x="7279766" y="5016671"/>
            <a:ext cx="609600" cy="27487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Start</a:t>
            </a:r>
          </a:p>
        </p:txBody>
      </p:sp>
      <p:cxnSp>
        <p:nvCxnSpPr>
          <p:cNvPr id="32" name="Straight Arrow Connector 31">
            <a:extLst>
              <a:ext uri="{FF2B5EF4-FFF2-40B4-BE49-F238E27FC236}">
                <a16:creationId xmlns:a16="http://schemas.microsoft.com/office/drawing/2014/main" id="{1964C80C-F80B-6376-19F7-8D83D4D9B42D}"/>
              </a:ext>
            </a:extLst>
          </p:cNvPr>
          <p:cNvCxnSpPr>
            <a:cxnSpLocks/>
            <a:stCxn id="31" idx="0"/>
          </p:cNvCxnSpPr>
          <p:nvPr/>
        </p:nvCxnSpPr>
        <p:spPr>
          <a:xfrm flipV="1">
            <a:off x="7584566" y="3429000"/>
            <a:ext cx="0" cy="1587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81E7AE4-9E9F-119B-DA7D-1D62567E70E2}"/>
              </a:ext>
            </a:extLst>
          </p:cNvPr>
          <p:cNvSpPr txBox="1"/>
          <p:nvPr/>
        </p:nvSpPr>
        <p:spPr>
          <a:xfrm>
            <a:off x="8391525" y="5016671"/>
            <a:ext cx="609600" cy="27487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a:defRPr sz="1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Start</a:t>
            </a:r>
          </a:p>
        </p:txBody>
      </p:sp>
      <p:cxnSp>
        <p:nvCxnSpPr>
          <p:cNvPr id="34" name="Straight Arrow Connector 33">
            <a:extLst>
              <a:ext uri="{FF2B5EF4-FFF2-40B4-BE49-F238E27FC236}">
                <a16:creationId xmlns:a16="http://schemas.microsoft.com/office/drawing/2014/main" id="{62A4F06D-7140-510D-7D1D-9AD71CF25F3E}"/>
              </a:ext>
            </a:extLst>
          </p:cNvPr>
          <p:cNvCxnSpPr>
            <a:cxnSpLocks/>
            <a:stCxn id="33" idx="0"/>
          </p:cNvCxnSpPr>
          <p:nvPr/>
        </p:nvCxnSpPr>
        <p:spPr>
          <a:xfrm flipV="1">
            <a:off x="8696325" y="3969848"/>
            <a:ext cx="0" cy="10468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909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1194F-9329-7ABB-2BA2-F79383BDD244}"/>
              </a:ext>
            </a:extLst>
          </p:cNvPr>
          <p:cNvSpPr>
            <a:spLocks noGrp="1"/>
          </p:cNvSpPr>
          <p:nvPr>
            <p:ph type="title"/>
          </p:nvPr>
        </p:nvSpPr>
        <p:spPr/>
        <p:txBody>
          <a:bodyPr/>
          <a:lstStyle/>
          <a:p>
            <a:r>
              <a:rPr lang="en-US">
                <a:latin typeface="Verdana"/>
                <a:ea typeface="Verdana"/>
              </a:rPr>
              <a:t>INFORMED RRT* PATH COMPARISON</a:t>
            </a:r>
            <a:endParaRPr lang="en-US">
              <a:latin typeface="Verdana"/>
            </a:endParaRPr>
          </a:p>
        </p:txBody>
      </p:sp>
      <p:sp>
        <p:nvSpPr>
          <p:cNvPr id="4" name="Footer Placeholder 3">
            <a:extLst>
              <a:ext uri="{FF2B5EF4-FFF2-40B4-BE49-F238E27FC236}">
                <a16:creationId xmlns:a16="http://schemas.microsoft.com/office/drawing/2014/main" id="{B82616D5-EC2B-CD0B-6DEF-C2A86F1A16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91DB43-ADB1-C4F8-DE9E-122D8C1E34C0}"/>
              </a:ext>
            </a:extLst>
          </p:cNvPr>
          <p:cNvSpPr>
            <a:spLocks noGrp="1"/>
          </p:cNvSpPr>
          <p:nvPr>
            <p:ph type="sldNum" sz="quarter" idx="12"/>
          </p:nvPr>
        </p:nvSpPr>
        <p:spPr/>
        <p:txBody>
          <a:bodyPr/>
          <a:lstStyle/>
          <a:p>
            <a:fld id="{963B0023-0CED-47F7-85AE-654F0B232C29}" type="slidenum">
              <a:rPr lang="en-US" smtClean="0"/>
              <a:pPr/>
              <a:t>22</a:t>
            </a:fld>
            <a:endParaRPr lang="en-US"/>
          </a:p>
        </p:txBody>
      </p:sp>
      <p:graphicFrame>
        <p:nvGraphicFramePr>
          <p:cNvPr id="7" name="Table 7">
            <a:extLst>
              <a:ext uri="{FF2B5EF4-FFF2-40B4-BE49-F238E27FC236}">
                <a16:creationId xmlns:a16="http://schemas.microsoft.com/office/drawing/2014/main" id="{DAC13915-7830-18C3-21B7-B1CAF20C1005}"/>
              </a:ext>
            </a:extLst>
          </p:cNvPr>
          <p:cNvGraphicFramePr>
            <a:graphicFrameLocks noGrp="1"/>
          </p:cNvGraphicFramePr>
          <p:nvPr>
            <p:extLst>
              <p:ext uri="{D42A27DB-BD31-4B8C-83A1-F6EECF244321}">
                <p14:modId xmlns:p14="http://schemas.microsoft.com/office/powerpoint/2010/main" val="2114595810"/>
              </p:ext>
            </p:extLst>
          </p:nvPr>
        </p:nvGraphicFramePr>
        <p:xfrm>
          <a:off x="725148" y="1996440"/>
          <a:ext cx="6301695" cy="2865120"/>
        </p:xfrm>
        <a:graphic>
          <a:graphicData uri="http://schemas.openxmlformats.org/drawingml/2006/table">
            <a:tbl>
              <a:tblPr firstRow="1" bandRow="1">
                <a:tableStyleId>{5C22544A-7EE6-4342-B048-85BDC9FD1C3A}</a:tableStyleId>
              </a:tblPr>
              <a:tblGrid>
                <a:gridCol w="1069295">
                  <a:extLst>
                    <a:ext uri="{9D8B030D-6E8A-4147-A177-3AD203B41FA5}">
                      <a16:colId xmlns:a16="http://schemas.microsoft.com/office/drawing/2014/main" val="4139561643"/>
                    </a:ext>
                  </a:extLst>
                </a:gridCol>
                <a:gridCol w="1516743">
                  <a:extLst>
                    <a:ext uri="{9D8B030D-6E8A-4147-A177-3AD203B41FA5}">
                      <a16:colId xmlns:a16="http://schemas.microsoft.com/office/drawing/2014/main" val="2447709949"/>
                    </a:ext>
                  </a:extLst>
                </a:gridCol>
                <a:gridCol w="1139371">
                  <a:extLst>
                    <a:ext uri="{9D8B030D-6E8A-4147-A177-3AD203B41FA5}">
                      <a16:colId xmlns:a16="http://schemas.microsoft.com/office/drawing/2014/main" val="940610684"/>
                    </a:ext>
                  </a:extLst>
                </a:gridCol>
                <a:gridCol w="1219200">
                  <a:extLst>
                    <a:ext uri="{9D8B030D-6E8A-4147-A177-3AD203B41FA5}">
                      <a16:colId xmlns:a16="http://schemas.microsoft.com/office/drawing/2014/main" val="1838490959"/>
                    </a:ext>
                  </a:extLst>
                </a:gridCol>
                <a:gridCol w="1357086">
                  <a:extLst>
                    <a:ext uri="{9D8B030D-6E8A-4147-A177-3AD203B41FA5}">
                      <a16:colId xmlns:a16="http://schemas.microsoft.com/office/drawing/2014/main" val="1511419309"/>
                    </a:ext>
                  </a:extLst>
                </a:gridCol>
              </a:tblGrid>
              <a:tr h="370840">
                <a:tc>
                  <a:txBody>
                    <a:bodyPr/>
                    <a:lstStyle/>
                    <a:p>
                      <a:pPr algn="ctr"/>
                      <a:r>
                        <a:rPr lang="en-US"/>
                        <a:t>Room</a:t>
                      </a:r>
                    </a:p>
                  </a:txBody>
                  <a:tcPr anchor="ctr"/>
                </a:tc>
                <a:tc>
                  <a:txBody>
                    <a:bodyPr/>
                    <a:lstStyle/>
                    <a:p>
                      <a:pPr algn="ctr"/>
                      <a:r>
                        <a:rPr lang="en-US"/>
                        <a:t>Ground Truth</a:t>
                      </a:r>
                    </a:p>
                  </a:txBody>
                  <a:tcPr anchor="ctr"/>
                </a:tc>
                <a:tc>
                  <a:txBody>
                    <a:bodyPr/>
                    <a:lstStyle/>
                    <a:p>
                      <a:pPr algn="ctr"/>
                      <a:r>
                        <a:rPr lang="en-US"/>
                        <a:t>Case 1</a:t>
                      </a:r>
                    </a:p>
                  </a:txBody>
                  <a:tcPr anchor="ctr"/>
                </a:tc>
                <a:tc>
                  <a:txBody>
                    <a:bodyPr/>
                    <a:lstStyle/>
                    <a:p>
                      <a:pPr algn="ctr"/>
                      <a:r>
                        <a:rPr lang="en-US"/>
                        <a:t>Case 2</a:t>
                      </a:r>
                    </a:p>
                  </a:txBody>
                  <a:tcPr anchor="ctr"/>
                </a:tc>
                <a:tc>
                  <a:txBody>
                    <a:bodyPr/>
                    <a:lstStyle/>
                    <a:p>
                      <a:pPr algn="ctr"/>
                      <a:r>
                        <a:rPr lang="en-US"/>
                        <a:t>Case 3</a:t>
                      </a:r>
                    </a:p>
                  </a:txBody>
                  <a:tcPr anchor="ctr"/>
                </a:tc>
                <a:extLst>
                  <a:ext uri="{0D108BD9-81ED-4DB2-BD59-A6C34878D82A}">
                    <a16:rowId xmlns:a16="http://schemas.microsoft.com/office/drawing/2014/main" val="413632027"/>
                  </a:ext>
                </a:extLst>
              </a:tr>
              <a:tr h="370840">
                <a:tc>
                  <a:txBody>
                    <a:bodyPr/>
                    <a:lstStyle/>
                    <a:p>
                      <a:pPr algn="ctr"/>
                      <a:r>
                        <a:rPr lang="en-US" sz="1600"/>
                        <a:t>Room 1</a:t>
                      </a:r>
                    </a:p>
                  </a:txBody>
                  <a:tcPr anchor="ctr"/>
                </a:tc>
                <a:tc>
                  <a:txBody>
                    <a:bodyPr/>
                    <a:lstStyle/>
                    <a:p>
                      <a:pPr algn="ctr"/>
                      <a:r>
                        <a:rPr lang="en-US" sz="1600"/>
                        <a:t>142</a:t>
                      </a:r>
                    </a:p>
                  </a:txBody>
                  <a:tcPr anchor="ctr"/>
                </a:tc>
                <a:tc>
                  <a:txBody>
                    <a:bodyPr/>
                    <a:lstStyle/>
                    <a:p>
                      <a:pPr algn="ctr"/>
                      <a:r>
                        <a:rPr lang="en-US" sz="1600"/>
                        <a:t>149</a:t>
                      </a:r>
                    </a:p>
                  </a:txBody>
                  <a:tcPr anchor="ctr"/>
                </a:tc>
                <a:tc>
                  <a:txBody>
                    <a:bodyPr/>
                    <a:lstStyle/>
                    <a:p>
                      <a:pPr algn="ctr"/>
                      <a:r>
                        <a:rPr lang="en-US" sz="1600"/>
                        <a:t>149</a:t>
                      </a:r>
                    </a:p>
                  </a:txBody>
                  <a:tcPr anchor="ctr"/>
                </a:tc>
                <a:tc>
                  <a:txBody>
                    <a:bodyPr/>
                    <a:lstStyle/>
                    <a:p>
                      <a:pPr algn="ctr"/>
                      <a:r>
                        <a:rPr lang="en-US" sz="1600"/>
                        <a:t>142</a:t>
                      </a:r>
                    </a:p>
                  </a:txBody>
                  <a:tcPr anchor="ctr"/>
                </a:tc>
                <a:extLst>
                  <a:ext uri="{0D108BD9-81ED-4DB2-BD59-A6C34878D82A}">
                    <a16:rowId xmlns:a16="http://schemas.microsoft.com/office/drawing/2014/main" val="102071982"/>
                  </a:ext>
                </a:extLst>
              </a:tr>
              <a:tr h="370840">
                <a:tc>
                  <a:txBody>
                    <a:bodyPr/>
                    <a:lstStyle/>
                    <a:p>
                      <a:pPr algn="ctr"/>
                      <a:r>
                        <a:rPr lang="en-US" sz="1600"/>
                        <a:t>Room 2</a:t>
                      </a:r>
                    </a:p>
                  </a:txBody>
                  <a:tcPr anchor="ctr"/>
                </a:tc>
                <a:tc>
                  <a:txBody>
                    <a:bodyPr/>
                    <a:lstStyle/>
                    <a:p>
                      <a:pPr algn="ctr"/>
                      <a:r>
                        <a:rPr lang="en-US" sz="1600"/>
                        <a:t>165</a:t>
                      </a:r>
                    </a:p>
                  </a:txBody>
                  <a:tcPr anchor="ctr"/>
                </a:tc>
                <a:tc>
                  <a:txBody>
                    <a:bodyPr/>
                    <a:lstStyle/>
                    <a:p>
                      <a:pPr algn="ctr"/>
                      <a:r>
                        <a:rPr lang="en-US" sz="1600"/>
                        <a:t>203</a:t>
                      </a:r>
                    </a:p>
                  </a:txBody>
                  <a:tcPr anchor="ctr"/>
                </a:tc>
                <a:tc>
                  <a:txBody>
                    <a:bodyPr/>
                    <a:lstStyle/>
                    <a:p>
                      <a:pPr algn="ctr"/>
                      <a:r>
                        <a:rPr lang="en-US" sz="1600"/>
                        <a:t>203</a:t>
                      </a:r>
                    </a:p>
                  </a:txBody>
                  <a:tcPr anchor="ctr"/>
                </a:tc>
                <a:tc>
                  <a:txBody>
                    <a:bodyPr/>
                    <a:lstStyle/>
                    <a:p>
                      <a:pPr algn="ctr"/>
                      <a:r>
                        <a:rPr lang="en-US" sz="1600"/>
                        <a:t>165</a:t>
                      </a:r>
                    </a:p>
                  </a:txBody>
                  <a:tcPr anchor="ctr"/>
                </a:tc>
                <a:extLst>
                  <a:ext uri="{0D108BD9-81ED-4DB2-BD59-A6C34878D82A}">
                    <a16:rowId xmlns:a16="http://schemas.microsoft.com/office/drawing/2014/main" val="1225389972"/>
                  </a:ext>
                </a:extLst>
              </a:tr>
              <a:tr h="370840">
                <a:tc>
                  <a:txBody>
                    <a:bodyPr/>
                    <a:lstStyle/>
                    <a:p>
                      <a:pPr algn="ctr"/>
                      <a:r>
                        <a:rPr lang="en-US" sz="1600"/>
                        <a:t>Room 2’</a:t>
                      </a:r>
                    </a:p>
                  </a:txBody>
                  <a:tcPr anchor="ctr"/>
                </a:tc>
                <a:tc>
                  <a:txBody>
                    <a:bodyPr/>
                    <a:lstStyle/>
                    <a:p>
                      <a:pPr algn="ctr"/>
                      <a:r>
                        <a:rPr lang="en-US" sz="1600"/>
                        <a:t>229</a:t>
                      </a:r>
                    </a:p>
                  </a:txBody>
                  <a:tcPr anchor="ctr"/>
                </a:tc>
                <a:tc>
                  <a:txBody>
                    <a:bodyPr/>
                    <a:lstStyle/>
                    <a:p>
                      <a:pPr algn="ctr"/>
                      <a:r>
                        <a:rPr lang="en-US" sz="1600"/>
                        <a:t>272</a:t>
                      </a:r>
                    </a:p>
                  </a:txBody>
                  <a:tcPr anchor="ctr"/>
                </a:tc>
                <a:tc>
                  <a:txBody>
                    <a:bodyPr/>
                    <a:lstStyle/>
                    <a:p>
                      <a:pPr algn="ctr"/>
                      <a:r>
                        <a:rPr lang="en-US" sz="1600"/>
                        <a:t>268</a:t>
                      </a:r>
                    </a:p>
                  </a:txBody>
                  <a:tcPr anchor="ctr"/>
                </a:tc>
                <a:tc>
                  <a:txBody>
                    <a:bodyPr/>
                    <a:lstStyle/>
                    <a:p>
                      <a:pPr algn="ctr"/>
                      <a:r>
                        <a:rPr lang="en-US" sz="1600"/>
                        <a:t>229</a:t>
                      </a:r>
                    </a:p>
                  </a:txBody>
                  <a:tcPr anchor="ctr"/>
                </a:tc>
                <a:extLst>
                  <a:ext uri="{0D108BD9-81ED-4DB2-BD59-A6C34878D82A}">
                    <a16:rowId xmlns:a16="http://schemas.microsoft.com/office/drawing/2014/main" val="2974412354"/>
                  </a:ext>
                </a:extLst>
              </a:tr>
              <a:tr h="370840">
                <a:tc>
                  <a:txBody>
                    <a:bodyPr/>
                    <a:lstStyle/>
                    <a:p>
                      <a:pPr algn="ctr"/>
                      <a:r>
                        <a:rPr lang="en-US" sz="1600"/>
                        <a:t>Room 5</a:t>
                      </a:r>
                    </a:p>
                  </a:txBody>
                  <a:tcPr anchor="ctr"/>
                </a:tc>
                <a:tc>
                  <a:txBody>
                    <a:bodyPr/>
                    <a:lstStyle/>
                    <a:p>
                      <a:pPr algn="ctr"/>
                      <a:r>
                        <a:rPr lang="en-US" sz="1600"/>
                        <a:t>106</a:t>
                      </a:r>
                    </a:p>
                  </a:txBody>
                  <a:tcPr anchor="ctr"/>
                </a:tc>
                <a:tc>
                  <a:txBody>
                    <a:bodyPr/>
                    <a:lstStyle/>
                    <a:p>
                      <a:pPr algn="ctr"/>
                      <a:r>
                        <a:rPr lang="en-US" sz="1600"/>
                        <a:t>106</a:t>
                      </a:r>
                    </a:p>
                  </a:txBody>
                  <a:tcPr anchor="ctr"/>
                </a:tc>
                <a:tc>
                  <a:txBody>
                    <a:bodyPr/>
                    <a:lstStyle/>
                    <a:p>
                      <a:pPr algn="ctr"/>
                      <a:r>
                        <a:rPr lang="en-US" sz="1600"/>
                        <a:t>106</a:t>
                      </a:r>
                    </a:p>
                  </a:txBody>
                  <a:tcPr anchor="ctr"/>
                </a:tc>
                <a:tc>
                  <a:txBody>
                    <a:bodyPr/>
                    <a:lstStyle/>
                    <a:p>
                      <a:pPr algn="ctr"/>
                      <a:r>
                        <a:rPr lang="en-US" sz="1600"/>
                        <a:t>111</a:t>
                      </a:r>
                    </a:p>
                  </a:txBody>
                  <a:tcPr anchor="ctr"/>
                </a:tc>
                <a:extLst>
                  <a:ext uri="{0D108BD9-81ED-4DB2-BD59-A6C34878D82A}">
                    <a16:rowId xmlns:a16="http://schemas.microsoft.com/office/drawing/2014/main" val="1977526420"/>
                  </a:ext>
                </a:extLst>
              </a:tr>
              <a:tr h="370840">
                <a:tc>
                  <a:txBody>
                    <a:bodyPr/>
                    <a:lstStyle/>
                    <a:p>
                      <a:pPr algn="ctr"/>
                      <a:r>
                        <a:rPr lang="en-US" sz="1600"/>
                        <a:t>Room 6</a:t>
                      </a:r>
                    </a:p>
                  </a:txBody>
                  <a:tcPr anchor="ctr"/>
                </a:tc>
                <a:tc>
                  <a:txBody>
                    <a:bodyPr/>
                    <a:lstStyle/>
                    <a:p>
                      <a:pPr algn="ctr"/>
                      <a:r>
                        <a:rPr lang="en-US" sz="1600"/>
                        <a:t>152</a:t>
                      </a:r>
                    </a:p>
                  </a:txBody>
                  <a:tcPr anchor="ctr"/>
                </a:tc>
                <a:tc>
                  <a:txBody>
                    <a:bodyPr/>
                    <a:lstStyle/>
                    <a:p>
                      <a:pPr algn="ctr"/>
                      <a:r>
                        <a:rPr lang="en-US" sz="1600"/>
                        <a:t>152</a:t>
                      </a:r>
                    </a:p>
                  </a:txBody>
                  <a:tcPr anchor="ctr"/>
                </a:tc>
                <a:tc>
                  <a:txBody>
                    <a:bodyPr/>
                    <a:lstStyle/>
                    <a:p>
                      <a:pPr algn="ctr"/>
                      <a:r>
                        <a:rPr lang="en-US" sz="1600"/>
                        <a:t>152</a:t>
                      </a:r>
                    </a:p>
                  </a:txBody>
                  <a:tcPr anchor="ctr"/>
                </a:tc>
                <a:tc>
                  <a:txBody>
                    <a:bodyPr/>
                    <a:lstStyle/>
                    <a:p>
                      <a:pPr algn="ctr"/>
                      <a:r>
                        <a:rPr lang="en-US" sz="1600"/>
                        <a:t>152</a:t>
                      </a:r>
                    </a:p>
                  </a:txBody>
                  <a:tcPr anchor="ctr"/>
                </a:tc>
                <a:extLst>
                  <a:ext uri="{0D108BD9-81ED-4DB2-BD59-A6C34878D82A}">
                    <a16:rowId xmlns:a16="http://schemas.microsoft.com/office/drawing/2014/main" val="1766584672"/>
                  </a:ext>
                </a:extLst>
              </a:tr>
              <a:tr h="370840">
                <a:tc>
                  <a:txBody>
                    <a:bodyPr/>
                    <a:lstStyle/>
                    <a:p>
                      <a:pPr algn="ctr"/>
                      <a:r>
                        <a:rPr lang="en-US" sz="1600"/>
                        <a:t>Room 7</a:t>
                      </a:r>
                    </a:p>
                  </a:txBody>
                  <a:tcPr anchor="ctr"/>
                </a:tc>
                <a:tc>
                  <a:txBody>
                    <a:bodyPr/>
                    <a:lstStyle/>
                    <a:p>
                      <a:pPr algn="ctr"/>
                      <a:r>
                        <a:rPr lang="en-US" sz="1600"/>
                        <a:t>97</a:t>
                      </a:r>
                    </a:p>
                  </a:txBody>
                  <a:tcPr anchor="ctr"/>
                </a:tc>
                <a:tc>
                  <a:txBody>
                    <a:bodyPr/>
                    <a:lstStyle/>
                    <a:p>
                      <a:pPr algn="ctr"/>
                      <a:r>
                        <a:rPr lang="en-US" sz="1600"/>
                        <a:t>97</a:t>
                      </a:r>
                    </a:p>
                  </a:txBody>
                  <a:tcPr anchor="ctr"/>
                </a:tc>
                <a:tc>
                  <a:txBody>
                    <a:bodyPr/>
                    <a:lstStyle/>
                    <a:p>
                      <a:pPr algn="ctr"/>
                      <a:r>
                        <a:rPr lang="en-US" sz="1600"/>
                        <a:t>107</a:t>
                      </a:r>
                    </a:p>
                  </a:txBody>
                  <a:tcPr anchor="ctr"/>
                </a:tc>
                <a:tc>
                  <a:txBody>
                    <a:bodyPr/>
                    <a:lstStyle/>
                    <a:p>
                      <a:pPr algn="ctr"/>
                      <a:r>
                        <a:rPr lang="en-US" sz="1600"/>
                        <a:t>107</a:t>
                      </a:r>
                    </a:p>
                  </a:txBody>
                  <a:tcPr anchor="ctr"/>
                </a:tc>
                <a:extLst>
                  <a:ext uri="{0D108BD9-81ED-4DB2-BD59-A6C34878D82A}">
                    <a16:rowId xmlns:a16="http://schemas.microsoft.com/office/drawing/2014/main" val="3201937621"/>
                  </a:ext>
                </a:extLst>
              </a:tr>
            </a:tbl>
          </a:graphicData>
        </a:graphic>
      </p:graphicFrame>
      <p:grpSp>
        <p:nvGrpSpPr>
          <p:cNvPr id="18" name="Group 17">
            <a:extLst>
              <a:ext uri="{FF2B5EF4-FFF2-40B4-BE49-F238E27FC236}">
                <a16:creationId xmlns:a16="http://schemas.microsoft.com/office/drawing/2014/main" id="{A011FE87-987B-BAD4-88DD-D660A1084DB0}"/>
              </a:ext>
            </a:extLst>
          </p:cNvPr>
          <p:cNvGrpSpPr/>
          <p:nvPr/>
        </p:nvGrpSpPr>
        <p:grpSpPr>
          <a:xfrm>
            <a:off x="7837034" y="2489189"/>
            <a:ext cx="3300185" cy="2286022"/>
            <a:chOff x="7837034" y="2489189"/>
            <a:chExt cx="3300185" cy="2286022"/>
          </a:xfrm>
        </p:grpSpPr>
        <p:pic>
          <p:nvPicPr>
            <p:cNvPr id="16" name="Picture 15" descr="Diagram, schematic&#10;&#10;Description automatically generated">
              <a:extLst>
                <a:ext uri="{FF2B5EF4-FFF2-40B4-BE49-F238E27FC236}">
                  <a16:creationId xmlns:a16="http://schemas.microsoft.com/office/drawing/2014/main" id="{0F35C6DB-3C1C-09E0-7366-5CC7A3F0C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034" y="2489189"/>
              <a:ext cx="3300185" cy="2286022"/>
            </a:xfrm>
            <a:prstGeom prst="rect">
              <a:avLst/>
            </a:prstGeom>
          </p:spPr>
        </p:pic>
        <p:sp>
          <p:nvSpPr>
            <p:cNvPr id="17" name="TextBox 16">
              <a:extLst>
                <a:ext uri="{FF2B5EF4-FFF2-40B4-BE49-F238E27FC236}">
                  <a16:creationId xmlns:a16="http://schemas.microsoft.com/office/drawing/2014/main" id="{EB598ABC-6607-F3E9-16A9-E97E9CBDB401}"/>
                </a:ext>
              </a:extLst>
            </p:cNvPr>
            <p:cNvSpPr txBox="1"/>
            <p:nvPr/>
          </p:nvSpPr>
          <p:spPr>
            <a:xfrm>
              <a:off x="8122726" y="4136572"/>
              <a:ext cx="372043" cy="304800"/>
            </a:xfrm>
            <a:prstGeom prst="rect">
              <a:avLst/>
            </a:prstGeom>
            <a:noFill/>
          </p:spPr>
          <p:txBody>
            <a:bodyPr wrap="none" rtlCol="0">
              <a:noAutofit/>
            </a:bodyPr>
            <a:lstStyle/>
            <a:p>
              <a:pPr algn="ctr"/>
              <a:r>
                <a:rPr lang="en-US" sz="1100"/>
                <a:t>R2’</a:t>
              </a:r>
            </a:p>
          </p:txBody>
        </p:sp>
      </p:grpSp>
      <p:sp>
        <p:nvSpPr>
          <p:cNvPr id="19" name="TextBox 18">
            <a:extLst>
              <a:ext uri="{FF2B5EF4-FFF2-40B4-BE49-F238E27FC236}">
                <a16:creationId xmlns:a16="http://schemas.microsoft.com/office/drawing/2014/main" id="{D635FF57-3699-F764-C762-26A9458D92DD}"/>
              </a:ext>
            </a:extLst>
          </p:cNvPr>
          <p:cNvSpPr txBox="1"/>
          <p:nvPr/>
        </p:nvSpPr>
        <p:spPr>
          <a:xfrm>
            <a:off x="603462" y="4979228"/>
            <a:ext cx="2477267" cy="245477"/>
          </a:xfrm>
          <a:prstGeom prst="rect">
            <a:avLst/>
          </a:prstGeom>
          <a:noFill/>
        </p:spPr>
        <p:txBody>
          <a:bodyPr wrap="square" rtlCol="0">
            <a:noAutofit/>
          </a:bodyPr>
          <a:lstStyle/>
          <a:p>
            <a:pPr algn="ctr"/>
            <a:r>
              <a:rPr lang="en-US" sz="1200" b="1"/>
              <a:t>* ALL VALUES IN UNITS</a:t>
            </a:r>
          </a:p>
        </p:txBody>
      </p:sp>
    </p:spTree>
    <p:extLst>
      <p:ext uri="{BB962C8B-B14F-4D97-AF65-F5344CB8AC3E}">
        <p14:creationId xmlns:p14="http://schemas.microsoft.com/office/powerpoint/2010/main" val="581601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CHANGE DETECTION</a:t>
            </a:r>
            <a:endParaRPr lang="en-US">
              <a:latin typeface="Verdana"/>
            </a:endParaRP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23</a:t>
            </a:fld>
            <a:endParaRPr lang="en-US"/>
          </a:p>
        </p:txBody>
      </p:sp>
      <p:pic>
        <p:nvPicPr>
          <p:cNvPr id="5" name="Picture 6" descr="A picture containing text&#10;&#10;Description automatically generated">
            <a:extLst>
              <a:ext uri="{FF2B5EF4-FFF2-40B4-BE49-F238E27FC236}">
                <a16:creationId xmlns:a16="http://schemas.microsoft.com/office/drawing/2014/main" id="{F18780CB-3727-BB3B-8879-B170A94D5055}"/>
              </a:ext>
            </a:extLst>
          </p:cNvPr>
          <p:cNvPicPr>
            <a:picLocks noGrp="1" noChangeAspect="1"/>
          </p:cNvPicPr>
          <p:nvPr>
            <p:ph sz="half" idx="2"/>
          </p:nvPr>
        </p:nvPicPr>
        <p:blipFill>
          <a:blip r:embed="rId3"/>
          <a:stretch>
            <a:fillRect/>
          </a:stretch>
        </p:blipFill>
        <p:spPr>
          <a:xfrm>
            <a:off x="615950" y="1974959"/>
            <a:ext cx="3001434" cy="3012017"/>
          </a:xfrm>
        </p:spPr>
      </p:pic>
      <p:pic>
        <p:nvPicPr>
          <p:cNvPr id="7" name="Picture 7" descr="A picture containing text&#10;&#10;Description automatically generated">
            <a:extLst>
              <a:ext uri="{FF2B5EF4-FFF2-40B4-BE49-F238E27FC236}">
                <a16:creationId xmlns:a16="http://schemas.microsoft.com/office/drawing/2014/main" id="{2746EF7A-AB55-2347-76FC-9FA5828CDF85}"/>
              </a:ext>
            </a:extLst>
          </p:cNvPr>
          <p:cNvPicPr>
            <a:picLocks noChangeAspect="1"/>
          </p:cNvPicPr>
          <p:nvPr/>
        </p:nvPicPr>
        <p:blipFill>
          <a:blip r:embed="rId4"/>
          <a:stretch>
            <a:fillRect/>
          </a:stretch>
        </p:blipFill>
        <p:spPr>
          <a:xfrm>
            <a:off x="3667852" y="2090799"/>
            <a:ext cx="2912533" cy="2933700"/>
          </a:xfrm>
          <a:prstGeom prst="rect">
            <a:avLst/>
          </a:prstGeom>
        </p:spPr>
      </p:pic>
      <p:pic>
        <p:nvPicPr>
          <p:cNvPr id="11" name="Picture 11" descr="Chart, histogram&#10;&#10;Description automatically generated">
            <a:extLst>
              <a:ext uri="{FF2B5EF4-FFF2-40B4-BE49-F238E27FC236}">
                <a16:creationId xmlns:a16="http://schemas.microsoft.com/office/drawing/2014/main" id="{62DB81F1-41AC-22FA-08A6-1F8DBCCCD9E2}"/>
              </a:ext>
            </a:extLst>
          </p:cNvPr>
          <p:cNvPicPr>
            <a:picLocks noChangeAspect="1"/>
          </p:cNvPicPr>
          <p:nvPr/>
        </p:nvPicPr>
        <p:blipFill rotWithShape="1">
          <a:blip r:embed="rId5"/>
          <a:srcRect l="14286" t="4846" r="3463" b="11013"/>
          <a:stretch/>
        </p:blipFill>
        <p:spPr>
          <a:xfrm>
            <a:off x="9274704" y="2359562"/>
            <a:ext cx="2013437" cy="2019651"/>
          </a:xfrm>
          <a:prstGeom prst="rect">
            <a:avLst/>
          </a:prstGeom>
        </p:spPr>
      </p:pic>
      <p:sp>
        <p:nvSpPr>
          <p:cNvPr id="13" name="TextBox 12">
            <a:extLst>
              <a:ext uri="{FF2B5EF4-FFF2-40B4-BE49-F238E27FC236}">
                <a16:creationId xmlns:a16="http://schemas.microsoft.com/office/drawing/2014/main" id="{C26E102F-6D03-1A66-D9FA-B29F6A8AD0D6}"/>
              </a:ext>
            </a:extLst>
          </p:cNvPr>
          <p:cNvSpPr txBox="1"/>
          <p:nvPr/>
        </p:nvSpPr>
        <p:spPr>
          <a:xfrm>
            <a:off x="1090083" y="5303878"/>
            <a:ext cx="2048125"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Ground Truth Map</a:t>
            </a:r>
            <a:endParaRPr lang="en-GB" sz="1600" err="1"/>
          </a:p>
        </p:txBody>
      </p:sp>
      <p:sp>
        <p:nvSpPr>
          <p:cNvPr id="14" name="TextBox 13">
            <a:extLst>
              <a:ext uri="{FF2B5EF4-FFF2-40B4-BE49-F238E27FC236}">
                <a16:creationId xmlns:a16="http://schemas.microsoft.com/office/drawing/2014/main" id="{7B1F790D-0EF5-A027-E587-A5238C63CB1E}"/>
              </a:ext>
            </a:extLst>
          </p:cNvPr>
          <p:cNvSpPr txBox="1"/>
          <p:nvPr/>
        </p:nvSpPr>
        <p:spPr>
          <a:xfrm>
            <a:off x="3298734" y="5303877"/>
            <a:ext cx="41216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Verdana"/>
              </a:rPr>
              <a:t>New Map (real-time with obstacle)</a:t>
            </a:r>
            <a:endParaRPr lang="en-GB"/>
          </a:p>
        </p:txBody>
      </p:sp>
      <p:sp>
        <p:nvSpPr>
          <p:cNvPr id="15" name="TextBox 14">
            <a:extLst>
              <a:ext uri="{FF2B5EF4-FFF2-40B4-BE49-F238E27FC236}">
                <a16:creationId xmlns:a16="http://schemas.microsoft.com/office/drawing/2014/main" id="{0BBE67D3-B914-DF4B-ABF7-8576A6D3254B}"/>
              </a:ext>
            </a:extLst>
          </p:cNvPr>
          <p:cNvSpPr txBox="1"/>
          <p:nvPr/>
        </p:nvSpPr>
        <p:spPr>
          <a:xfrm>
            <a:off x="9556749" y="4561415"/>
            <a:ext cx="1457450"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Change Map</a:t>
            </a:r>
            <a:endParaRPr lang="en-GB" sz="1600" err="1"/>
          </a:p>
        </p:txBody>
      </p:sp>
      <p:cxnSp>
        <p:nvCxnSpPr>
          <p:cNvPr id="2" name="Straight Arrow Connector 1">
            <a:extLst>
              <a:ext uri="{FF2B5EF4-FFF2-40B4-BE49-F238E27FC236}">
                <a16:creationId xmlns:a16="http://schemas.microsoft.com/office/drawing/2014/main" id="{C13B894F-24C9-24BE-4989-FB2C24AF29BF}"/>
              </a:ext>
            </a:extLst>
          </p:cNvPr>
          <p:cNvCxnSpPr/>
          <p:nvPr/>
        </p:nvCxnSpPr>
        <p:spPr>
          <a:xfrm>
            <a:off x="9769582" y="2286355"/>
            <a:ext cx="914400" cy="9144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9DB991E-8FDA-A3A0-EE4B-DEB1D0AAADC7}"/>
              </a:ext>
            </a:extLst>
          </p:cNvPr>
          <p:cNvSpPr txBox="1"/>
          <p:nvPr/>
        </p:nvSpPr>
        <p:spPr>
          <a:xfrm>
            <a:off x="8704974" y="1909277"/>
            <a:ext cx="2063385"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Detected Obstacle</a:t>
            </a:r>
          </a:p>
        </p:txBody>
      </p:sp>
      <p:cxnSp>
        <p:nvCxnSpPr>
          <p:cNvPr id="4" name="Straight Arrow Connector 3">
            <a:extLst>
              <a:ext uri="{FF2B5EF4-FFF2-40B4-BE49-F238E27FC236}">
                <a16:creationId xmlns:a16="http://schemas.microsoft.com/office/drawing/2014/main" id="{A81E1A1F-E4EA-C800-4DD1-2FBB1B433274}"/>
              </a:ext>
            </a:extLst>
          </p:cNvPr>
          <p:cNvCxnSpPr/>
          <p:nvPr/>
        </p:nvCxnSpPr>
        <p:spPr>
          <a:xfrm>
            <a:off x="6856022" y="3427020"/>
            <a:ext cx="2022762" cy="3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2716344-C8DF-9B32-30FF-C8C4F6FA1A14}"/>
              </a:ext>
            </a:extLst>
          </p:cNvPr>
          <p:cNvSpPr txBox="1"/>
          <p:nvPr/>
        </p:nvSpPr>
        <p:spPr>
          <a:xfrm>
            <a:off x="6927272" y="3038104"/>
            <a:ext cx="1784656"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PCA + K-Means</a:t>
            </a:r>
            <a:endParaRPr lang="en-GB" sz="1600" err="1"/>
          </a:p>
        </p:txBody>
      </p:sp>
      <p:cxnSp>
        <p:nvCxnSpPr>
          <p:cNvPr id="10" name="Straight Arrow Connector 9">
            <a:extLst>
              <a:ext uri="{FF2B5EF4-FFF2-40B4-BE49-F238E27FC236}">
                <a16:creationId xmlns:a16="http://schemas.microsoft.com/office/drawing/2014/main" id="{04B589F8-2B71-6ED8-0406-C6A88A28F169}"/>
              </a:ext>
            </a:extLst>
          </p:cNvPr>
          <p:cNvCxnSpPr/>
          <p:nvPr/>
        </p:nvCxnSpPr>
        <p:spPr>
          <a:xfrm flipV="1">
            <a:off x="3539589" y="3320885"/>
            <a:ext cx="251362" cy="593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ED4A8F-9781-0D6A-FB92-67666D408BAF}"/>
              </a:ext>
            </a:extLst>
          </p:cNvPr>
          <p:cNvCxnSpPr>
            <a:cxnSpLocks/>
          </p:cNvCxnSpPr>
          <p:nvPr/>
        </p:nvCxnSpPr>
        <p:spPr>
          <a:xfrm>
            <a:off x="4805640" y="2117151"/>
            <a:ext cx="965200" cy="11684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F3112F1-0804-6814-07DA-E0B43A7D4924}"/>
              </a:ext>
            </a:extLst>
          </p:cNvPr>
          <p:cNvSpPr txBox="1"/>
          <p:nvPr/>
        </p:nvSpPr>
        <p:spPr>
          <a:xfrm>
            <a:off x="4233333" y="1749777"/>
            <a:ext cx="1071127"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GB" sz="1600">
                <a:ea typeface="Verdana"/>
              </a:rPr>
              <a:t>Obstacle</a:t>
            </a:r>
            <a:endParaRPr lang="en-GB" sz="1600" err="1"/>
          </a:p>
        </p:txBody>
      </p:sp>
      <p:sp>
        <p:nvSpPr>
          <p:cNvPr id="25" name="Oval 24">
            <a:extLst>
              <a:ext uri="{FF2B5EF4-FFF2-40B4-BE49-F238E27FC236}">
                <a16:creationId xmlns:a16="http://schemas.microsoft.com/office/drawing/2014/main" id="{A0690294-F98B-2ED1-9CF4-063C27513127}"/>
              </a:ext>
            </a:extLst>
          </p:cNvPr>
          <p:cNvSpPr/>
          <p:nvPr/>
        </p:nvSpPr>
        <p:spPr bwMode="auto">
          <a:xfrm>
            <a:off x="5719693" y="3263355"/>
            <a:ext cx="187425" cy="226549"/>
          </a:xfrm>
          <a:prstGeom prst="ellipse">
            <a:avLst/>
          </a:prstGeom>
          <a:solidFill>
            <a:schemeClr val="bg2">
              <a:lumMod val="60000"/>
              <a:lumOff val="40000"/>
              <a:alpha val="64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endParaRPr>
          </a:p>
        </p:txBody>
      </p:sp>
      <p:cxnSp>
        <p:nvCxnSpPr>
          <p:cNvPr id="27" name="Straight Arrow Connector 26">
            <a:extLst>
              <a:ext uri="{FF2B5EF4-FFF2-40B4-BE49-F238E27FC236}">
                <a16:creationId xmlns:a16="http://schemas.microsoft.com/office/drawing/2014/main" id="{01B7677A-DED8-820A-B071-831C737D7A8F}"/>
              </a:ext>
            </a:extLst>
          </p:cNvPr>
          <p:cNvCxnSpPr>
            <a:cxnSpLocks/>
          </p:cNvCxnSpPr>
          <p:nvPr/>
        </p:nvCxnSpPr>
        <p:spPr>
          <a:xfrm flipV="1">
            <a:off x="2339318" y="3498288"/>
            <a:ext cx="0" cy="13722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4D1B47A-F7CA-4B89-3318-0CB330DBE33D}"/>
              </a:ext>
            </a:extLst>
          </p:cNvPr>
          <p:cNvCxnSpPr>
            <a:cxnSpLocks/>
          </p:cNvCxnSpPr>
          <p:nvPr/>
        </p:nvCxnSpPr>
        <p:spPr>
          <a:xfrm flipH="1" flipV="1">
            <a:off x="5355568" y="3498288"/>
            <a:ext cx="10583" cy="14675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1CE3BA9-D20F-9D8C-B83F-CFFDB8839C89}"/>
              </a:ext>
            </a:extLst>
          </p:cNvPr>
          <p:cNvSpPr txBox="1"/>
          <p:nvPr/>
        </p:nvSpPr>
        <p:spPr>
          <a:xfrm>
            <a:off x="1817670" y="4899430"/>
            <a:ext cx="1036798" cy="21725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800"/>
              <a:t> </a:t>
            </a:r>
            <a:r>
              <a:rPr lang="en-US" sz="1200"/>
              <a:t>Exit</a:t>
            </a:r>
          </a:p>
        </p:txBody>
      </p:sp>
      <p:sp>
        <p:nvSpPr>
          <p:cNvPr id="35" name="TextBox 34">
            <a:extLst>
              <a:ext uri="{FF2B5EF4-FFF2-40B4-BE49-F238E27FC236}">
                <a16:creationId xmlns:a16="http://schemas.microsoft.com/office/drawing/2014/main" id="{6FCB22C4-6F0F-D106-A04D-644E15435DDF}"/>
              </a:ext>
            </a:extLst>
          </p:cNvPr>
          <p:cNvSpPr txBox="1"/>
          <p:nvPr/>
        </p:nvSpPr>
        <p:spPr>
          <a:xfrm>
            <a:off x="4876254" y="4962930"/>
            <a:ext cx="1036798" cy="21725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800"/>
              <a:t> </a:t>
            </a:r>
            <a:r>
              <a:rPr lang="en-US" sz="1200"/>
              <a:t>Exit</a:t>
            </a:r>
          </a:p>
        </p:txBody>
      </p:sp>
    </p:spTree>
    <p:extLst>
      <p:ext uri="{BB962C8B-B14F-4D97-AF65-F5344CB8AC3E}">
        <p14:creationId xmlns:p14="http://schemas.microsoft.com/office/powerpoint/2010/main" val="3393876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CHANGE DETECTION – Case:1</a:t>
            </a:r>
            <a:endParaRPr lang="en-US">
              <a:latin typeface="Verdana"/>
            </a:endParaRP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24</a:t>
            </a:fld>
            <a:endParaRPr lang="en-US"/>
          </a:p>
        </p:txBody>
      </p:sp>
      <p:sp>
        <p:nvSpPr>
          <p:cNvPr id="13" name="TextBox 12">
            <a:extLst>
              <a:ext uri="{FF2B5EF4-FFF2-40B4-BE49-F238E27FC236}">
                <a16:creationId xmlns:a16="http://schemas.microsoft.com/office/drawing/2014/main" id="{C26E102F-6D03-1A66-D9FA-B29F6A8AD0D6}"/>
              </a:ext>
            </a:extLst>
          </p:cNvPr>
          <p:cNvSpPr txBox="1"/>
          <p:nvPr/>
        </p:nvSpPr>
        <p:spPr>
          <a:xfrm>
            <a:off x="904468" y="5323416"/>
            <a:ext cx="2048125"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Ground Truth Map</a:t>
            </a:r>
            <a:endParaRPr lang="en-GB" sz="1600" err="1"/>
          </a:p>
        </p:txBody>
      </p:sp>
      <p:sp>
        <p:nvSpPr>
          <p:cNvPr id="14" name="TextBox 13">
            <a:extLst>
              <a:ext uri="{FF2B5EF4-FFF2-40B4-BE49-F238E27FC236}">
                <a16:creationId xmlns:a16="http://schemas.microsoft.com/office/drawing/2014/main" id="{7B1F790D-0EF5-A027-E587-A5238C63CB1E}"/>
              </a:ext>
            </a:extLst>
          </p:cNvPr>
          <p:cNvSpPr txBox="1"/>
          <p:nvPr/>
        </p:nvSpPr>
        <p:spPr>
          <a:xfrm>
            <a:off x="3259657" y="5323415"/>
            <a:ext cx="41216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Verdana"/>
              </a:rPr>
              <a:t>New Map (real-time with obstacle)</a:t>
            </a:r>
            <a:endParaRPr lang="en-GB"/>
          </a:p>
        </p:txBody>
      </p:sp>
      <p:sp>
        <p:nvSpPr>
          <p:cNvPr id="15" name="TextBox 14">
            <a:extLst>
              <a:ext uri="{FF2B5EF4-FFF2-40B4-BE49-F238E27FC236}">
                <a16:creationId xmlns:a16="http://schemas.microsoft.com/office/drawing/2014/main" id="{0BBE67D3-B914-DF4B-ABF7-8576A6D3254B}"/>
              </a:ext>
            </a:extLst>
          </p:cNvPr>
          <p:cNvSpPr txBox="1"/>
          <p:nvPr/>
        </p:nvSpPr>
        <p:spPr>
          <a:xfrm>
            <a:off x="9556749" y="4561415"/>
            <a:ext cx="1457450"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Change Map</a:t>
            </a:r>
            <a:endParaRPr lang="en-GB" sz="1600" err="1"/>
          </a:p>
        </p:txBody>
      </p:sp>
      <p:sp>
        <p:nvSpPr>
          <p:cNvPr id="3" name="TextBox 2">
            <a:extLst>
              <a:ext uri="{FF2B5EF4-FFF2-40B4-BE49-F238E27FC236}">
                <a16:creationId xmlns:a16="http://schemas.microsoft.com/office/drawing/2014/main" id="{29DB991E-8FDA-A3A0-EE4B-DEB1D0AAADC7}"/>
              </a:ext>
            </a:extLst>
          </p:cNvPr>
          <p:cNvSpPr txBox="1"/>
          <p:nvPr/>
        </p:nvSpPr>
        <p:spPr>
          <a:xfrm>
            <a:off x="8704974" y="1909277"/>
            <a:ext cx="2170787"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Detected Obstacles</a:t>
            </a:r>
          </a:p>
        </p:txBody>
      </p:sp>
      <p:cxnSp>
        <p:nvCxnSpPr>
          <p:cNvPr id="4" name="Straight Arrow Connector 3">
            <a:extLst>
              <a:ext uri="{FF2B5EF4-FFF2-40B4-BE49-F238E27FC236}">
                <a16:creationId xmlns:a16="http://schemas.microsoft.com/office/drawing/2014/main" id="{A81E1A1F-E4EA-C800-4DD1-2FBB1B433274}"/>
              </a:ext>
            </a:extLst>
          </p:cNvPr>
          <p:cNvCxnSpPr/>
          <p:nvPr/>
        </p:nvCxnSpPr>
        <p:spPr>
          <a:xfrm>
            <a:off x="6856022" y="3427020"/>
            <a:ext cx="2022762" cy="3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2716344-C8DF-9B32-30FF-C8C4F6FA1A14}"/>
              </a:ext>
            </a:extLst>
          </p:cNvPr>
          <p:cNvSpPr txBox="1"/>
          <p:nvPr/>
        </p:nvSpPr>
        <p:spPr>
          <a:xfrm>
            <a:off x="6927272" y="3038104"/>
            <a:ext cx="1784656"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PCA + K-Means</a:t>
            </a:r>
            <a:endParaRPr lang="en-GB" sz="1600" err="1"/>
          </a:p>
        </p:txBody>
      </p:sp>
      <p:cxnSp>
        <p:nvCxnSpPr>
          <p:cNvPr id="10" name="Straight Arrow Connector 9">
            <a:extLst>
              <a:ext uri="{FF2B5EF4-FFF2-40B4-BE49-F238E27FC236}">
                <a16:creationId xmlns:a16="http://schemas.microsoft.com/office/drawing/2014/main" id="{04B589F8-2B71-6ED8-0406-C6A88A28F169}"/>
              </a:ext>
            </a:extLst>
          </p:cNvPr>
          <p:cNvCxnSpPr/>
          <p:nvPr/>
        </p:nvCxnSpPr>
        <p:spPr>
          <a:xfrm flipV="1">
            <a:off x="3539589" y="3320885"/>
            <a:ext cx="251362" cy="593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Text&#10;&#10;Description automatically generated">
            <a:extLst>
              <a:ext uri="{FF2B5EF4-FFF2-40B4-BE49-F238E27FC236}">
                <a16:creationId xmlns:a16="http://schemas.microsoft.com/office/drawing/2014/main" id="{57BBB5EB-7090-367F-B7E2-D3BBBA53124F}"/>
              </a:ext>
            </a:extLst>
          </p:cNvPr>
          <p:cNvPicPr>
            <a:picLocks noChangeAspect="1"/>
          </p:cNvPicPr>
          <p:nvPr/>
        </p:nvPicPr>
        <p:blipFill rotWithShape="1">
          <a:blip r:embed="rId3">
            <a:extLst>
              <a:ext uri="{28A0092B-C50C-407E-A947-70E740481C1C}">
                <a14:useLocalDpi xmlns:a14="http://schemas.microsoft.com/office/drawing/2010/main" val="0"/>
              </a:ext>
            </a:extLst>
          </a:blip>
          <a:srcRect l="11566" t="14971" r="27479" b="10998"/>
          <a:stretch/>
        </p:blipFill>
        <p:spPr>
          <a:xfrm>
            <a:off x="3791864" y="2363978"/>
            <a:ext cx="2771699" cy="2126084"/>
          </a:xfrm>
          <a:prstGeom prst="rect">
            <a:avLst/>
          </a:prstGeom>
        </p:spPr>
      </p:pic>
      <p:pic>
        <p:nvPicPr>
          <p:cNvPr id="17" name="Picture 16" descr="Graphical user interface, application, Teams&#10;&#10;Description automatically generated">
            <a:extLst>
              <a:ext uri="{FF2B5EF4-FFF2-40B4-BE49-F238E27FC236}">
                <a16:creationId xmlns:a16="http://schemas.microsoft.com/office/drawing/2014/main" id="{A707363E-3E49-F78A-6404-7B9369C6AD2D}"/>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1401" t="11648" r="22233"/>
          <a:stretch/>
        </p:blipFill>
        <p:spPr>
          <a:xfrm>
            <a:off x="8958576" y="2429275"/>
            <a:ext cx="2395870" cy="1995489"/>
          </a:xfrm>
          <a:prstGeom prst="rect">
            <a:avLst/>
          </a:prstGeom>
        </p:spPr>
      </p:pic>
      <p:cxnSp>
        <p:nvCxnSpPr>
          <p:cNvPr id="2" name="Straight Arrow Connector 1">
            <a:extLst>
              <a:ext uri="{FF2B5EF4-FFF2-40B4-BE49-F238E27FC236}">
                <a16:creationId xmlns:a16="http://schemas.microsoft.com/office/drawing/2014/main" id="{C13B894F-24C9-24BE-4989-FB2C24AF29BF}"/>
              </a:ext>
            </a:extLst>
          </p:cNvPr>
          <p:cNvCxnSpPr>
            <a:cxnSpLocks/>
          </p:cNvCxnSpPr>
          <p:nvPr/>
        </p:nvCxnSpPr>
        <p:spPr>
          <a:xfrm flipH="1">
            <a:off x="9556749" y="2286355"/>
            <a:ext cx="212833" cy="7517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077991A-F0DA-F347-82C8-EB564E495E5D}"/>
              </a:ext>
            </a:extLst>
          </p:cNvPr>
          <p:cNvCxnSpPr>
            <a:cxnSpLocks/>
          </p:cNvCxnSpPr>
          <p:nvPr/>
        </p:nvCxnSpPr>
        <p:spPr>
          <a:xfrm flipH="1">
            <a:off x="9401810" y="2363978"/>
            <a:ext cx="46851" cy="74153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with medium confidence">
            <a:extLst>
              <a:ext uri="{FF2B5EF4-FFF2-40B4-BE49-F238E27FC236}">
                <a16:creationId xmlns:a16="http://schemas.microsoft.com/office/drawing/2014/main" id="{E2B09257-B05B-CB1C-AEDF-08FFA9CB127C}"/>
              </a:ext>
            </a:extLst>
          </p:cNvPr>
          <p:cNvPicPr>
            <a:picLocks noChangeAspect="1"/>
          </p:cNvPicPr>
          <p:nvPr/>
        </p:nvPicPr>
        <p:blipFill rotWithShape="1">
          <a:blip r:embed="rId5">
            <a:extLst>
              <a:ext uri="{28A0092B-C50C-407E-A947-70E740481C1C}">
                <a14:useLocalDpi xmlns:a14="http://schemas.microsoft.com/office/drawing/2010/main" val="0"/>
              </a:ext>
            </a:extLst>
          </a:blip>
          <a:srcRect l="12256" t="15867" r="24941" b="13495"/>
          <a:stretch/>
        </p:blipFill>
        <p:spPr>
          <a:xfrm>
            <a:off x="476059" y="2296584"/>
            <a:ext cx="2906062" cy="2064317"/>
          </a:xfrm>
          <a:prstGeom prst="rect">
            <a:avLst/>
          </a:prstGeom>
        </p:spPr>
      </p:pic>
      <p:sp>
        <p:nvSpPr>
          <p:cNvPr id="23" name="TextBox 22">
            <a:extLst>
              <a:ext uri="{FF2B5EF4-FFF2-40B4-BE49-F238E27FC236}">
                <a16:creationId xmlns:a16="http://schemas.microsoft.com/office/drawing/2014/main" id="{37C75268-392B-1ADF-26ED-974FAAF47FBB}"/>
              </a:ext>
            </a:extLst>
          </p:cNvPr>
          <p:cNvSpPr txBox="1"/>
          <p:nvPr/>
        </p:nvSpPr>
        <p:spPr>
          <a:xfrm>
            <a:off x="1457837" y="4825347"/>
            <a:ext cx="1036798" cy="21725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800"/>
              <a:t> </a:t>
            </a:r>
            <a:r>
              <a:rPr lang="en-US" sz="1200"/>
              <a:t>Exit</a:t>
            </a:r>
          </a:p>
        </p:txBody>
      </p:sp>
      <p:sp>
        <p:nvSpPr>
          <p:cNvPr id="25" name="TextBox 24">
            <a:extLst>
              <a:ext uri="{FF2B5EF4-FFF2-40B4-BE49-F238E27FC236}">
                <a16:creationId xmlns:a16="http://schemas.microsoft.com/office/drawing/2014/main" id="{03477ADE-B81C-C2B7-BE54-E68EAFABD20B}"/>
              </a:ext>
            </a:extLst>
          </p:cNvPr>
          <p:cNvSpPr txBox="1"/>
          <p:nvPr/>
        </p:nvSpPr>
        <p:spPr>
          <a:xfrm>
            <a:off x="4799727" y="4799296"/>
            <a:ext cx="1036798" cy="21725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800"/>
              <a:t> </a:t>
            </a:r>
            <a:r>
              <a:rPr lang="en-US" sz="1200"/>
              <a:t>Exit</a:t>
            </a:r>
          </a:p>
        </p:txBody>
      </p:sp>
      <p:cxnSp>
        <p:nvCxnSpPr>
          <p:cNvPr id="27" name="Straight Arrow Connector 26">
            <a:extLst>
              <a:ext uri="{FF2B5EF4-FFF2-40B4-BE49-F238E27FC236}">
                <a16:creationId xmlns:a16="http://schemas.microsoft.com/office/drawing/2014/main" id="{99D81CF1-2658-9BA3-8F61-83DA04E71349}"/>
              </a:ext>
            </a:extLst>
          </p:cNvPr>
          <p:cNvCxnSpPr>
            <a:cxnSpLocks/>
          </p:cNvCxnSpPr>
          <p:nvPr/>
        </p:nvCxnSpPr>
        <p:spPr>
          <a:xfrm flipH="1">
            <a:off x="4502223" y="1968740"/>
            <a:ext cx="327727" cy="10305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F9F6FD3-DD38-BAB6-72E6-7290C763445C}"/>
              </a:ext>
            </a:extLst>
          </p:cNvPr>
          <p:cNvSpPr txBox="1"/>
          <p:nvPr/>
        </p:nvSpPr>
        <p:spPr>
          <a:xfrm>
            <a:off x="4287520" y="1615440"/>
            <a:ext cx="1178528"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GB" sz="1600">
                <a:ea typeface="Verdana"/>
              </a:rPr>
              <a:t>Obstacles</a:t>
            </a:r>
            <a:endParaRPr lang="en-GB" sz="1600" err="1"/>
          </a:p>
        </p:txBody>
      </p:sp>
      <p:cxnSp>
        <p:nvCxnSpPr>
          <p:cNvPr id="30" name="Straight Arrow Connector 29">
            <a:extLst>
              <a:ext uri="{FF2B5EF4-FFF2-40B4-BE49-F238E27FC236}">
                <a16:creationId xmlns:a16="http://schemas.microsoft.com/office/drawing/2014/main" id="{727BD7A3-EE1B-EDCD-BEF2-F9F1AA2B0940}"/>
              </a:ext>
            </a:extLst>
          </p:cNvPr>
          <p:cNvCxnSpPr/>
          <p:nvPr/>
        </p:nvCxnSpPr>
        <p:spPr>
          <a:xfrm flipH="1">
            <a:off x="4293342" y="1971395"/>
            <a:ext cx="528320" cy="11480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6E6EF66-03DD-1346-1082-3110D268A153}"/>
              </a:ext>
            </a:extLst>
          </p:cNvPr>
          <p:cNvSpPr/>
          <p:nvPr/>
        </p:nvSpPr>
        <p:spPr bwMode="auto">
          <a:xfrm>
            <a:off x="4240517" y="3095267"/>
            <a:ext cx="187425" cy="226549"/>
          </a:xfrm>
          <a:prstGeom prst="ellipse">
            <a:avLst/>
          </a:prstGeom>
          <a:solidFill>
            <a:schemeClr val="bg2">
              <a:lumMod val="60000"/>
              <a:lumOff val="40000"/>
              <a:alpha val="64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endParaRPr>
          </a:p>
        </p:txBody>
      </p:sp>
      <p:sp>
        <p:nvSpPr>
          <p:cNvPr id="34" name="Rectangle 33">
            <a:extLst>
              <a:ext uri="{FF2B5EF4-FFF2-40B4-BE49-F238E27FC236}">
                <a16:creationId xmlns:a16="http://schemas.microsoft.com/office/drawing/2014/main" id="{45B3DDD1-1806-C7F2-3DDF-7127BB4A34D2}"/>
              </a:ext>
            </a:extLst>
          </p:cNvPr>
          <p:cNvSpPr/>
          <p:nvPr/>
        </p:nvSpPr>
        <p:spPr bwMode="auto">
          <a:xfrm>
            <a:off x="4419832" y="2985275"/>
            <a:ext cx="141008" cy="145677"/>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cxnSp>
        <p:nvCxnSpPr>
          <p:cNvPr id="36" name="Straight Arrow Connector 35">
            <a:extLst>
              <a:ext uri="{FF2B5EF4-FFF2-40B4-BE49-F238E27FC236}">
                <a16:creationId xmlns:a16="http://schemas.microsoft.com/office/drawing/2014/main" id="{97F05F6E-8D3C-4B14-EA73-958593018670}"/>
              </a:ext>
            </a:extLst>
          </p:cNvPr>
          <p:cNvCxnSpPr>
            <a:cxnSpLocks/>
          </p:cNvCxnSpPr>
          <p:nvPr/>
        </p:nvCxnSpPr>
        <p:spPr>
          <a:xfrm flipV="1">
            <a:off x="1979484" y="3477122"/>
            <a:ext cx="0" cy="13511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E49CE82-CBE8-B0AC-E0D7-03680151E334}"/>
              </a:ext>
            </a:extLst>
          </p:cNvPr>
          <p:cNvCxnSpPr>
            <a:cxnSpLocks/>
          </p:cNvCxnSpPr>
          <p:nvPr/>
        </p:nvCxnSpPr>
        <p:spPr>
          <a:xfrm flipH="1" flipV="1">
            <a:off x="5313234" y="3498288"/>
            <a:ext cx="21166" cy="1308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818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CHANGE DETECTION – Case:2</a:t>
            </a:r>
            <a:endParaRPr lang="en-US">
              <a:latin typeface="Verdana"/>
            </a:endParaRP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25</a:t>
            </a:fld>
            <a:endParaRPr lang="en-US"/>
          </a:p>
        </p:txBody>
      </p:sp>
      <p:sp>
        <p:nvSpPr>
          <p:cNvPr id="13" name="TextBox 12">
            <a:extLst>
              <a:ext uri="{FF2B5EF4-FFF2-40B4-BE49-F238E27FC236}">
                <a16:creationId xmlns:a16="http://schemas.microsoft.com/office/drawing/2014/main" id="{C26E102F-6D03-1A66-D9FA-B29F6A8AD0D6}"/>
              </a:ext>
            </a:extLst>
          </p:cNvPr>
          <p:cNvSpPr txBox="1"/>
          <p:nvPr/>
        </p:nvSpPr>
        <p:spPr>
          <a:xfrm>
            <a:off x="933775" y="5430878"/>
            <a:ext cx="2048125"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Ground Truth Map</a:t>
            </a:r>
            <a:endParaRPr lang="en-GB" sz="1600" err="1"/>
          </a:p>
        </p:txBody>
      </p:sp>
      <p:sp>
        <p:nvSpPr>
          <p:cNvPr id="14" name="TextBox 13">
            <a:extLst>
              <a:ext uri="{FF2B5EF4-FFF2-40B4-BE49-F238E27FC236}">
                <a16:creationId xmlns:a16="http://schemas.microsoft.com/office/drawing/2014/main" id="{7B1F790D-0EF5-A027-E587-A5238C63CB1E}"/>
              </a:ext>
            </a:extLst>
          </p:cNvPr>
          <p:cNvSpPr txBox="1"/>
          <p:nvPr/>
        </p:nvSpPr>
        <p:spPr>
          <a:xfrm>
            <a:off x="3367118" y="5430877"/>
            <a:ext cx="41216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Verdana"/>
              </a:rPr>
              <a:t>New Map (real-time with obstacle)</a:t>
            </a:r>
            <a:endParaRPr lang="en-GB"/>
          </a:p>
        </p:txBody>
      </p:sp>
      <p:sp>
        <p:nvSpPr>
          <p:cNvPr id="15" name="TextBox 14">
            <a:extLst>
              <a:ext uri="{FF2B5EF4-FFF2-40B4-BE49-F238E27FC236}">
                <a16:creationId xmlns:a16="http://schemas.microsoft.com/office/drawing/2014/main" id="{0BBE67D3-B914-DF4B-ABF7-8576A6D3254B}"/>
              </a:ext>
            </a:extLst>
          </p:cNvPr>
          <p:cNvSpPr txBox="1"/>
          <p:nvPr/>
        </p:nvSpPr>
        <p:spPr>
          <a:xfrm>
            <a:off x="9556749" y="4561415"/>
            <a:ext cx="1457450"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Change Map</a:t>
            </a:r>
            <a:endParaRPr lang="en-GB" sz="1600" err="1"/>
          </a:p>
        </p:txBody>
      </p:sp>
      <p:sp>
        <p:nvSpPr>
          <p:cNvPr id="3" name="TextBox 2">
            <a:extLst>
              <a:ext uri="{FF2B5EF4-FFF2-40B4-BE49-F238E27FC236}">
                <a16:creationId xmlns:a16="http://schemas.microsoft.com/office/drawing/2014/main" id="{29DB991E-8FDA-A3A0-EE4B-DEB1D0AAADC7}"/>
              </a:ext>
            </a:extLst>
          </p:cNvPr>
          <p:cNvSpPr txBox="1"/>
          <p:nvPr/>
        </p:nvSpPr>
        <p:spPr>
          <a:xfrm>
            <a:off x="8704974" y="1909277"/>
            <a:ext cx="2063385"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Detected Obstacle</a:t>
            </a:r>
          </a:p>
        </p:txBody>
      </p:sp>
      <p:cxnSp>
        <p:nvCxnSpPr>
          <p:cNvPr id="4" name="Straight Arrow Connector 3">
            <a:extLst>
              <a:ext uri="{FF2B5EF4-FFF2-40B4-BE49-F238E27FC236}">
                <a16:creationId xmlns:a16="http://schemas.microsoft.com/office/drawing/2014/main" id="{A81E1A1F-E4EA-C800-4DD1-2FBB1B433274}"/>
              </a:ext>
            </a:extLst>
          </p:cNvPr>
          <p:cNvCxnSpPr/>
          <p:nvPr/>
        </p:nvCxnSpPr>
        <p:spPr>
          <a:xfrm>
            <a:off x="6856022" y="3427020"/>
            <a:ext cx="2022762" cy="3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2716344-C8DF-9B32-30FF-C8C4F6FA1A14}"/>
              </a:ext>
            </a:extLst>
          </p:cNvPr>
          <p:cNvSpPr txBox="1"/>
          <p:nvPr/>
        </p:nvSpPr>
        <p:spPr>
          <a:xfrm>
            <a:off x="6927272" y="3038104"/>
            <a:ext cx="1784656"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PCA + K-Means</a:t>
            </a:r>
            <a:endParaRPr lang="en-GB" sz="1600" err="1"/>
          </a:p>
        </p:txBody>
      </p:sp>
      <p:cxnSp>
        <p:nvCxnSpPr>
          <p:cNvPr id="10" name="Straight Arrow Connector 9">
            <a:extLst>
              <a:ext uri="{FF2B5EF4-FFF2-40B4-BE49-F238E27FC236}">
                <a16:creationId xmlns:a16="http://schemas.microsoft.com/office/drawing/2014/main" id="{04B589F8-2B71-6ED8-0406-C6A88A28F169}"/>
              </a:ext>
            </a:extLst>
          </p:cNvPr>
          <p:cNvCxnSpPr/>
          <p:nvPr/>
        </p:nvCxnSpPr>
        <p:spPr>
          <a:xfrm flipV="1">
            <a:off x="3539589" y="3320885"/>
            <a:ext cx="251362" cy="593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A picture containing text&#10;&#10;Description automatically generated">
            <a:extLst>
              <a:ext uri="{FF2B5EF4-FFF2-40B4-BE49-F238E27FC236}">
                <a16:creationId xmlns:a16="http://schemas.microsoft.com/office/drawing/2014/main" id="{AFB6CE28-D3F5-6760-56BC-B7C22574407C}"/>
              </a:ext>
            </a:extLst>
          </p:cNvPr>
          <p:cNvPicPr>
            <a:picLocks noChangeAspect="1"/>
          </p:cNvPicPr>
          <p:nvPr/>
        </p:nvPicPr>
        <p:blipFill rotWithShape="1">
          <a:blip r:embed="rId3">
            <a:extLst>
              <a:ext uri="{28A0092B-C50C-407E-A947-70E740481C1C}">
                <a14:useLocalDpi xmlns:a14="http://schemas.microsoft.com/office/drawing/2010/main" val="0"/>
              </a:ext>
            </a:extLst>
          </a:blip>
          <a:srcRect l="11653" t="14187" r="26441" b="11408"/>
          <a:stretch/>
        </p:blipFill>
        <p:spPr>
          <a:xfrm>
            <a:off x="3789775" y="2289806"/>
            <a:ext cx="2996174" cy="2274423"/>
          </a:xfrm>
          <a:prstGeom prst="rect">
            <a:avLst/>
          </a:prstGeom>
        </p:spPr>
      </p:pic>
      <p:pic>
        <p:nvPicPr>
          <p:cNvPr id="17" name="Picture 16">
            <a:extLst>
              <a:ext uri="{FF2B5EF4-FFF2-40B4-BE49-F238E27FC236}">
                <a16:creationId xmlns:a16="http://schemas.microsoft.com/office/drawing/2014/main" id="{0017A0F1-7BAE-230A-10AF-BD9818B0752C}"/>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4663" t="14355" r="29534" b="9228"/>
          <a:stretch/>
        </p:blipFill>
        <p:spPr>
          <a:xfrm>
            <a:off x="9073362" y="2388572"/>
            <a:ext cx="2424223" cy="2076893"/>
          </a:xfrm>
          <a:prstGeom prst="rect">
            <a:avLst/>
          </a:prstGeom>
        </p:spPr>
      </p:pic>
      <p:cxnSp>
        <p:nvCxnSpPr>
          <p:cNvPr id="2" name="Straight Arrow Connector 1">
            <a:extLst>
              <a:ext uri="{FF2B5EF4-FFF2-40B4-BE49-F238E27FC236}">
                <a16:creationId xmlns:a16="http://schemas.microsoft.com/office/drawing/2014/main" id="{C13B894F-24C9-24BE-4989-FB2C24AF29BF}"/>
              </a:ext>
            </a:extLst>
          </p:cNvPr>
          <p:cNvCxnSpPr/>
          <p:nvPr/>
        </p:nvCxnSpPr>
        <p:spPr>
          <a:xfrm>
            <a:off x="9769582" y="2286355"/>
            <a:ext cx="914400" cy="9144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7BC77E-E50A-4291-5C7F-34B5B4CC8892}"/>
              </a:ext>
            </a:extLst>
          </p:cNvPr>
          <p:cNvCxnSpPr>
            <a:cxnSpLocks/>
          </p:cNvCxnSpPr>
          <p:nvPr/>
        </p:nvCxnSpPr>
        <p:spPr>
          <a:xfrm flipH="1">
            <a:off x="9635706" y="2286355"/>
            <a:ext cx="133876" cy="5344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with medium confidence">
            <a:extLst>
              <a:ext uri="{FF2B5EF4-FFF2-40B4-BE49-F238E27FC236}">
                <a16:creationId xmlns:a16="http://schemas.microsoft.com/office/drawing/2014/main" id="{C3EAF347-932B-E6E7-71B3-5C975C3F5C5A}"/>
              </a:ext>
            </a:extLst>
          </p:cNvPr>
          <p:cNvPicPr>
            <a:picLocks noChangeAspect="1"/>
          </p:cNvPicPr>
          <p:nvPr/>
        </p:nvPicPr>
        <p:blipFill rotWithShape="1">
          <a:blip r:embed="rId5">
            <a:extLst>
              <a:ext uri="{28A0092B-C50C-407E-A947-70E740481C1C}">
                <a14:useLocalDpi xmlns:a14="http://schemas.microsoft.com/office/drawing/2010/main" val="0"/>
              </a:ext>
            </a:extLst>
          </a:blip>
          <a:srcRect l="12256" t="15867" r="24941" b="13495"/>
          <a:stretch/>
        </p:blipFill>
        <p:spPr>
          <a:xfrm>
            <a:off x="372941" y="2247831"/>
            <a:ext cx="3166648" cy="2249424"/>
          </a:xfrm>
          <a:prstGeom prst="rect">
            <a:avLst/>
          </a:prstGeom>
        </p:spPr>
      </p:pic>
      <p:sp>
        <p:nvSpPr>
          <p:cNvPr id="23" name="TextBox 22">
            <a:extLst>
              <a:ext uri="{FF2B5EF4-FFF2-40B4-BE49-F238E27FC236}">
                <a16:creationId xmlns:a16="http://schemas.microsoft.com/office/drawing/2014/main" id="{32C9810D-B631-6846-C1F3-EC37D3979598}"/>
              </a:ext>
            </a:extLst>
          </p:cNvPr>
          <p:cNvSpPr txBox="1"/>
          <p:nvPr/>
        </p:nvSpPr>
        <p:spPr>
          <a:xfrm>
            <a:off x="1506683" y="4864424"/>
            <a:ext cx="1036798" cy="21725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800"/>
              <a:t> </a:t>
            </a:r>
            <a:r>
              <a:rPr lang="en-US" sz="1200"/>
              <a:t>Exit</a:t>
            </a:r>
          </a:p>
        </p:txBody>
      </p:sp>
      <p:sp>
        <p:nvSpPr>
          <p:cNvPr id="25" name="TextBox 24">
            <a:extLst>
              <a:ext uri="{FF2B5EF4-FFF2-40B4-BE49-F238E27FC236}">
                <a16:creationId xmlns:a16="http://schemas.microsoft.com/office/drawing/2014/main" id="{3DA2199E-F5A3-7A4B-FE12-2A8751698357}"/>
              </a:ext>
            </a:extLst>
          </p:cNvPr>
          <p:cNvSpPr txBox="1"/>
          <p:nvPr/>
        </p:nvSpPr>
        <p:spPr>
          <a:xfrm>
            <a:off x="4949522" y="4859539"/>
            <a:ext cx="1036798" cy="21725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800"/>
              <a:t> </a:t>
            </a:r>
            <a:r>
              <a:rPr lang="en-US" sz="1200"/>
              <a:t>Exit</a:t>
            </a:r>
          </a:p>
        </p:txBody>
      </p:sp>
      <p:cxnSp>
        <p:nvCxnSpPr>
          <p:cNvPr id="27" name="Straight Arrow Connector 26">
            <a:extLst>
              <a:ext uri="{FF2B5EF4-FFF2-40B4-BE49-F238E27FC236}">
                <a16:creationId xmlns:a16="http://schemas.microsoft.com/office/drawing/2014/main" id="{3ED3AD48-DC21-8252-B97A-593930899AAB}"/>
              </a:ext>
            </a:extLst>
          </p:cNvPr>
          <p:cNvCxnSpPr/>
          <p:nvPr/>
        </p:nvCxnSpPr>
        <p:spPr>
          <a:xfrm>
            <a:off x="3704062" y="1890115"/>
            <a:ext cx="914400" cy="10160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3E7CFF7-41ED-0741-320B-9AC2D74CEA95}"/>
              </a:ext>
            </a:extLst>
          </p:cNvPr>
          <p:cNvSpPr txBox="1"/>
          <p:nvPr/>
        </p:nvSpPr>
        <p:spPr>
          <a:xfrm>
            <a:off x="3078480" y="1574800"/>
            <a:ext cx="1178528"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GB" sz="1600">
                <a:ea typeface="Verdana"/>
              </a:rPr>
              <a:t>Obstacles</a:t>
            </a:r>
            <a:endParaRPr lang="en-GB" sz="1600" err="1"/>
          </a:p>
        </p:txBody>
      </p:sp>
      <p:cxnSp>
        <p:nvCxnSpPr>
          <p:cNvPr id="30" name="Straight Arrow Connector 29">
            <a:extLst>
              <a:ext uri="{FF2B5EF4-FFF2-40B4-BE49-F238E27FC236}">
                <a16:creationId xmlns:a16="http://schemas.microsoft.com/office/drawing/2014/main" id="{1BCAE1BA-9BFC-F749-B95F-F390143DB75A}"/>
              </a:ext>
            </a:extLst>
          </p:cNvPr>
          <p:cNvCxnSpPr>
            <a:cxnSpLocks/>
          </p:cNvCxnSpPr>
          <p:nvPr/>
        </p:nvCxnSpPr>
        <p:spPr>
          <a:xfrm>
            <a:off x="3724381" y="1900274"/>
            <a:ext cx="2296160" cy="143256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8C5A5C2-FDED-5B57-5AE6-606F53070AEE}"/>
              </a:ext>
            </a:extLst>
          </p:cNvPr>
          <p:cNvSpPr/>
          <p:nvPr/>
        </p:nvSpPr>
        <p:spPr bwMode="auto">
          <a:xfrm>
            <a:off x="5983031" y="3285767"/>
            <a:ext cx="187425" cy="226549"/>
          </a:xfrm>
          <a:prstGeom prst="ellipse">
            <a:avLst/>
          </a:prstGeom>
          <a:solidFill>
            <a:schemeClr val="bg2">
              <a:lumMod val="60000"/>
              <a:lumOff val="40000"/>
              <a:alpha val="64000"/>
            </a:schemeClr>
          </a:solidFill>
          <a:ln w="12700" cap="sq" algn="ctr">
            <a:solidFill>
              <a:schemeClr val="tx2"/>
            </a:solidFill>
            <a:miter lim="800000"/>
            <a:headEnd/>
            <a:tailEnd/>
          </a:ln>
          <a:effectLst/>
        </p:spPr>
        <p:txBody>
          <a:bodyPr wrap="none" rtlCol="0" anchor="ctr"/>
          <a:lstStyle/>
          <a:p>
            <a:pPr algn="ctr"/>
            <a:endParaRPr lang="en-US" sz="1600">
              <a:solidFill>
                <a:schemeClr val="bg1"/>
              </a:solidFill>
            </a:endParaRPr>
          </a:p>
        </p:txBody>
      </p:sp>
      <p:sp>
        <p:nvSpPr>
          <p:cNvPr id="34" name="Rectangle 33">
            <a:extLst>
              <a:ext uri="{FF2B5EF4-FFF2-40B4-BE49-F238E27FC236}">
                <a16:creationId xmlns:a16="http://schemas.microsoft.com/office/drawing/2014/main" id="{7564D9D5-4504-F199-382F-F8D9320BBD12}"/>
              </a:ext>
            </a:extLst>
          </p:cNvPr>
          <p:cNvSpPr/>
          <p:nvPr/>
        </p:nvSpPr>
        <p:spPr bwMode="auto">
          <a:xfrm>
            <a:off x="4442243" y="2974069"/>
            <a:ext cx="174625" cy="162486"/>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cxnSp>
        <p:nvCxnSpPr>
          <p:cNvPr id="36" name="Straight Arrow Connector 35">
            <a:extLst>
              <a:ext uri="{FF2B5EF4-FFF2-40B4-BE49-F238E27FC236}">
                <a16:creationId xmlns:a16="http://schemas.microsoft.com/office/drawing/2014/main" id="{83E1CE40-D044-61A9-C4EA-27C94B1D515E}"/>
              </a:ext>
            </a:extLst>
          </p:cNvPr>
          <p:cNvCxnSpPr>
            <a:cxnSpLocks/>
          </p:cNvCxnSpPr>
          <p:nvPr/>
        </p:nvCxnSpPr>
        <p:spPr>
          <a:xfrm flipH="1" flipV="1">
            <a:off x="2011234" y="3519455"/>
            <a:ext cx="21166" cy="1308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A1DAB-5274-1761-51BF-2384D1B39AF7}"/>
              </a:ext>
            </a:extLst>
          </p:cNvPr>
          <p:cNvCxnSpPr>
            <a:cxnSpLocks/>
          </p:cNvCxnSpPr>
          <p:nvPr/>
        </p:nvCxnSpPr>
        <p:spPr>
          <a:xfrm flipH="1" flipV="1">
            <a:off x="5419067" y="3519455"/>
            <a:ext cx="21166" cy="1308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634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CHANGE DETECTION – Case:3</a:t>
            </a:r>
            <a:endParaRPr lang="en-US">
              <a:latin typeface="Verdana"/>
            </a:endParaRP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26</a:t>
            </a:fld>
            <a:endParaRPr lang="en-US"/>
          </a:p>
        </p:txBody>
      </p:sp>
      <p:sp>
        <p:nvSpPr>
          <p:cNvPr id="13" name="TextBox 12">
            <a:extLst>
              <a:ext uri="{FF2B5EF4-FFF2-40B4-BE49-F238E27FC236}">
                <a16:creationId xmlns:a16="http://schemas.microsoft.com/office/drawing/2014/main" id="{C26E102F-6D03-1A66-D9FA-B29F6A8AD0D6}"/>
              </a:ext>
            </a:extLst>
          </p:cNvPr>
          <p:cNvSpPr txBox="1"/>
          <p:nvPr/>
        </p:nvSpPr>
        <p:spPr>
          <a:xfrm>
            <a:off x="836083" y="5362493"/>
            <a:ext cx="2048125"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Ground Truth Map</a:t>
            </a:r>
            <a:endParaRPr lang="en-GB" sz="1600" err="1"/>
          </a:p>
        </p:txBody>
      </p:sp>
      <p:sp>
        <p:nvSpPr>
          <p:cNvPr id="14" name="TextBox 13">
            <a:extLst>
              <a:ext uri="{FF2B5EF4-FFF2-40B4-BE49-F238E27FC236}">
                <a16:creationId xmlns:a16="http://schemas.microsoft.com/office/drawing/2014/main" id="{7B1F790D-0EF5-A027-E587-A5238C63CB1E}"/>
              </a:ext>
            </a:extLst>
          </p:cNvPr>
          <p:cNvSpPr txBox="1"/>
          <p:nvPr/>
        </p:nvSpPr>
        <p:spPr>
          <a:xfrm>
            <a:off x="3396426" y="5362492"/>
            <a:ext cx="41216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ea typeface="Verdana"/>
              </a:rPr>
              <a:t>New Map (real-time with obstacle)</a:t>
            </a:r>
            <a:endParaRPr lang="en-GB"/>
          </a:p>
        </p:txBody>
      </p:sp>
      <p:sp>
        <p:nvSpPr>
          <p:cNvPr id="15" name="TextBox 14">
            <a:extLst>
              <a:ext uri="{FF2B5EF4-FFF2-40B4-BE49-F238E27FC236}">
                <a16:creationId xmlns:a16="http://schemas.microsoft.com/office/drawing/2014/main" id="{0BBE67D3-B914-DF4B-ABF7-8576A6D3254B}"/>
              </a:ext>
            </a:extLst>
          </p:cNvPr>
          <p:cNvSpPr txBox="1"/>
          <p:nvPr/>
        </p:nvSpPr>
        <p:spPr>
          <a:xfrm>
            <a:off x="9556749" y="4561415"/>
            <a:ext cx="1457450"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Change Map</a:t>
            </a:r>
            <a:endParaRPr lang="en-GB" sz="1600" err="1"/>
          </a:p>
        </p:txBody>
      </p:sp>
      <p:sp>
        <p:nvSpPr>
          <p:cNvPr id="3" name="TextBox 2">
            <a:extLst>
              <a:ext uri="{FF2B5EF4-FFF2-40B4-BE49-F238E27FC236}">
                <a16:creationId xmlns:a16="http://schemas.microsoft.com/office/drawing/2014/main" id="{29DB991E-8FDA-A3A0-EE4B-DEB1D0AAADC7}"/>
              </a:ext>
            </a:extLst>
          </p:cNvPr>
          <p:cNvSpPr txBox="1"/>
          <p:nvPr/>
        </p:nvSpPr>
        <p:spPr>
          <a:xfrm>
            <a:off x="8704974" y="1909277"/>
            <a:ext cx="2063385"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Detected Obstacle</a:t>
            </a:r>
          </a:p>
        </p:txBody>
      </p:sp>
      <p:cxnSp>
        <p:nvCxnSpPr>
          <p:cNvPr id="4" name="Straight Arrow Connector 3">
            <a:extLst>
              <a:ext uri="{FF2B5EF4-FFF2-40B4-BE49-F238E27FC236}">
                <a16:creationId xmlns:a16="http://schemas.microsoft.com/office/drawing/2014/main" id="{A81E1A1F-E4EA-C800-4DD1-2FBB1B433274}"/>
              </a:ext>
            </a:extLst>
          </p:cNvPr>
          <p:cNvCxnSpPr/>
          <p:nvPr/>
        </p:nvCxnSpPr>
        <p:spPr>
          <a:xfrm>
            <a:off x="6856022" y="3427020"/>
            <a:ext cx="2022762" cy="3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2716344-C8DF-9B32-30FF-C8C4F6FA1A14}"/>
              </a:ext>
            </a:extLst>
          </p:cNvPr>
          <p:cNvSpPr txBox="1"/>
          <p:nvPr/>
        </p:nvSpPr>
        <p:spPr>
          <a:xfrm>
            <a:off x="6927272" y="3038104"/>
            <a:ext cx="1784656"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GB" sz="1600">
                <a:ea typeface="Verdana"/>
              </a:rPr>
              <a:t>PCA + K-Means</a:t>
            </a:r>
            <a:endParaRPr lang="en-GB" sz="1600" err="1"/>
          </a:p>
        </p:txBody>
      </p:sp>
      <p:cxnSp>
        <p:nvCxnSpPr>
          <p:cNvPr id="10" name="Straight Arrow Connector 9">
            <a:extLst>
              <a:ext uri="{FF2B5EF4-FFF2-40B4-BE49-F238E27FC236}">
                <a16:creationId xmlns:a16="http://schemas.microsoft.com/office/drawing/2014/main" id="{04B589F8-2B71-6ED8-0406-C6A88A28F169}"/>
              </a:ext>
            </a:extLst>
          </p:cNvPr>
          <p:cNvCxnSpPr/>
          <p:nvPr/>
        </p:nvCxnSpPr>
        <p:spPr>
          <a:xfrm flipV="1">
            <a:off x="3539589" y="3320885"/>
            <a:ext cx="251362" cy="593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Text&#10;&#10;Description automatically generated with medium confidence">
            <a:extLst>
              <a:ext uri="{FF2B5EF4-FFF2-40B4-BE49-F238E27FC236}">
                <a16:creationId xmlns:a16="http://schemas.microsoft.com/office/drawing/2014/main" id="{145BF0E9-6FF6-1284-777C-4A1925AA60BF}"/>
              </a:ext>
            </a:extLst>
          </p:cNvPr>
          <p:cNvPicPr>
            <a:picLocks noChangeAspect="1"/>
          </p:cNvPicPr>
          <p:nvPr/>
        </p:nvPicPr>
        <p:blipFill rotWithShape="1">
          <a:blip r:embed="rId3">
            <a:extLst>
              <a:ext uri="{28A0092B-C50C-407E-A947-70E740481C1C}">
                <a14:useLocalDpi xmlns:a14="http://schemas.microsoft.com/office/drawing/2010/main" val="0"/>
              </a:ext>
            </a:extLst>
          </a:blip>
          <a:srcRect l="9730" t="16351" r="25888" b="9617"/>
          <a:stretch/>
        </p:blipFill>
        <p:spPr>
          <a:xfrm>
            <a:off x="3730899" y="2371425"/>
            <a:ext cx="3097761" cy="2249705"/>
          </a:xfrm>
          <a:prstGeom prst="rect">
            <a:avLst/>
          </a:prstGeom>
        </p:spPr>
      </p:pic>
      <p:pic>
        <p:nvPicPr>
          <p:cNvPr id="17" name="Picture 16" descr="Graphical user interface, application, Teams&#10;&#10;Description automatically generated">
            <a:extLst>
              <a:ext uri="{FF2B5EF4-FFF2-40B4-BE49-F238E27FC236}">
                <a16:creationId xmlns:a16="http://schemas.microsoft.com/office/drawing/2014/main" id="{68A2E6B4-84C9-5B29-E739-EA04C0B199D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5658" t="14213" r="31710" b="6137"/>
          <a:stretch/>
        </p:blipFill>
        <p:spPr>
          <a:xfrm>
            <a:off x="9200707" y="2355251"/>
            <a:ext cx="2381693" cy="2254919"/>
          </a:xfrm>
          <a:prstGeom prst="rect">
            <a:avLst/>
          </a:prstGeom>
        </p:spPr>
      </p:pic>
      <p:cxnSp>
        <p:nvCxnSpPr>
          <p:cNvPr id="2" name="Straight Arrow Connector 1">
            <a:extLst>
              <a:ext uri="{FF2B5EF4-FFF2-40B4-BE49-F238E27FC236}">
                <a16:creationId xmlns:a16="http://schemas.microsoft.com/office/drawing/2014/main" id="{C13B894F-24C9-24BE-4989-FB2C24AF29BF}"/>
              </a:ext>
            </a:extLst>
          </p:cNvPr>
          <p:cNvCxnSpPr>
            <a:cxnSpLocks/>
          </p:cNvCxnSpPr>
          <p:nvPr/>
        </p:nvCxnSpPr>
        <p:spPr>
          <a:xfrm>
            <a:off x="9437298" y="2247831"/>
            <a:ext cx="0" cy="124586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E93870-6FEB-0641-3250-CD0DBE7A88CD}"/>
              </a:ext>
            </a:extLst>
          </p:cNvPr>
          <p:cNvCxnSpPr>
            <a:cxnSpLocks/>
          </p:cNvCxnSpPr>
          <p:nvPr/>
        </p:nvCxnSpPr>
        <p:spPr>
          <a:xfrm>
            <a:off x="9769582" y="2286355"/>
            <a:ext cx="0" cy="6121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with medium confidence">
            <a:extLst>
              <a:ext uri="{FF2B5EF4-FFF2-40B4-BE49-F238E27FC236}">
                <a16:creationId xmlns:a16="http://schemas.microsoft.com/office/drawing/2014/main" id="{BEED52AE-40FB-328D-CED7-83631DB65176}"/>
              </a:ext>
            </a:extLst>
          </p:cNvPr>
          <p:cNvPicPr>
            <a:picLocks noChangeAspect="1"/>
          </p:cNvPicPr>
          <p:nvPr/>
        </p:nvPicPr>
        <p:blipFill rotWithShape="1">
          <a:blip r:embed="rId5">
            <a:extLst>
              <a:ext uri="{28A0092B-C50C-407E-A947-70E740481C1C}">
                <a14:useLocalDpi xmlns:a14="http://schemas.microsoft.com/office/drawing/2010/main" val="0"/>
              </a:ext>
            </a:extLst>
          </a:blip>
          <a:srcRect l="12256" t="15867" r="24941" b="13495"/>
          <a:stretch/>
        </p:blipFill>
        <p:spPr>
          <a:xfrm>
            <a:off x="479105" y="2276438"/>
            <a:ext cx="2998580" cy="2130037"/>
          </a:xfrm>
          <a:prstGeom prst="rect">
            <a:avLst/>
          </a:prstGeom>
        </p:spPr>
      </p:pic>
      <p:sp>
        <p:nvSpPr>
          <p:cNvPr id="24" name="TextBox 23">
            <a:extLst>
              <a:ext uri="{FF2B5EF4-FFF2-40B4-BE49-F238E27FC236}">
                <a16:creationId xmlns:a16="http://schemas.microsoft.com/office/drawing/2014/main" id="{4BE2ED47-5C45-83A2-1F7F-3A6DBC0B3B9C}"/>
              </a:ext>
            </a:extLst>
          </p:cNvPr>
          <p:cNvSpPr txBox="1"/>
          <p:nvPr/>
        </p:nvSpPr>
        <p:spPr>
          <a:xfrm>
            <a:off x="1462721" y="4749637"/>
            <a:ext cx="1036798" cy="21725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800"/>
              <a:t> </a:t>
            </a:r>
            <a:r>
              <a:rPr lang="en-US" sz="1200"/>
              <a:t>Exit</a:t>
            </a:r>
          </a:p>
        </p:txBody>
      </p:sp>
      <p:sp>
        <p:nvSpPr>
          <p:cNvPr id="26" name="TextBox 25">
            <a:extLst>
              <a:ext uri="{FF2B5EF4-FFF2-40B4-BE49-F238E27FC236}">
                <a16:creationId xmlns:a16="http://schemas.microsoft.com/office/drawing/2014/main" id="{55FA8485-5D44-BE65-CDF7-FF82570B3732}"/>
              </a:ext>
            </a:extLst>
          </p:cNvPr>
          <p:cNvSpPr txBox="1"/>
          <p:nvPr/>
        </p:nvSpPr>
        <p:spPr>
          <a:xfrm>
            <a:off x="4872997" y="4787085"/>
            <a:ext cx="1036798" cy="217252"/>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800"/>
              <a:t> </a:t>
            </a:r>
            <a:r>
              <a:rPr lang="en-US" sz="1200"/>
              <a:t>Exit</a:t>
            </a:r>
          </a:p>
        </p:txBody>
      </p:sp>
      <p:cxnSp>
        <p:nvCxnSpPr>
          <p:cNvPr id="28" name="Straight Arrow Connector 27">
            <a:extLst>
              <a:ext uri="{FF2B5EF4-FFF2-40B4-BE49-F238E27FC236}">
                <a16:creationId xmlns:a16="http://schemas.microsoft.com/office/drawing/2014/main" id="{4EF10AF5-A22C-1700-B1DD-33ED97E82BF7}"/>
              </a:ext>
            </a:extLst>
          </p:cNvPr>
          <p:cNvCxnSpPr/>
          <p:nvPr/>
        </p:nvCxnSpPr>
        <p:spPr>
          <a:xfrm>
            <a:off x="3074142" y="1920595"/>
            <a:ext cx="1452880" cy="107696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D4E54E0-3608-54D5-C126-D4A9C34F9A58}"/>
              </a:ext>
            </a:extLst>
          </p:cNvPr>
          <p:cNvSpPr txBox="1"/>
          <p:nvPr/>
        </p:nvSpPr>
        <p:spPr>
          <a:xfrm>
            <a:off x="2296160" y="1574800"/>
            <a:ext cx="1178528"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GB" sz="1600">
                <a:ea typeface="Verdana"/>
              </a:rPr>
              <a:t>Obstacles</a:t>
            </a:r>
            <a:endParaRPr lang="en-GB" sz="1600" err="1"/>
          </a:p>
        </p:txBody>
      </p:sp>
      <p:cxnSp>
        <p:nvCxnSpPr>
          <p:cNvPr id="31" name="Straight Arrow Connector 30">
            <a:extLst>
              <a:ext uri="{FF2B5EF4-FFF2-40B4-BE49-F238E27FC236}">
                <a16:creationId xmlns:a16="http://schemas.microsoft.com/office/drawing/2014/main" id="{487432D1-657C-1907-6F09-D03B9AEDE6CE}"/>
              </a:ext>
            </a:extLst>
          </p:cNvPr>
          <p:cNvCxnSpPr>
            <a:cxnSpLocks/>
          </p:cNvCxnSpPr>
          <p:nvPr/>
        </p:nvCxnSpPr>
        <p:spPr>
          <a:xfrm>
            <a:off x="3084301" y="1940914"/>
            <a:ext cx="1107440" cy="168656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FFFF80A-0F28-45A5-1681-3A50833ADC17}"/>
              </a:ext>
            </a:extLst>
          </p:cNvPr>
          <p:cNvSpPr/>
          <p:nvPr/>
        </p:nvSpPr>
        <p:spPr bwMode="auto">
          <a:xfrm>
            <a:off x="4257346" y="3691246"/>
            <a:ext cx="174625" cy="184897"/>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35" name="Rectangle 34">
            <a:extLst>
              <a:ext uri="{FF2B5EF4-FFF2-40B4-BE49-F238E27FC236}">
                <a16:creationId xmlns:a16="http://schemas.microsoft.com/office/drawing/2014/main" id="{CFB7F6A2-B578-F53E-4359-75A055ED71C3}"/>
              </a:ext>
            </a:extLst>
          </p:cNvPr>
          <p:cNvSpPr/>
          <p:nvPr/>
        </p:nvSpPr>
        <p:spPr bwMode="auto">
          <a:xfrm>
            <a:off x="4470258" y="3002084"/>
            <a:ext cx="174625" cy="134470"/>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cxnSp>
        <p:nvCxnSpPr>
          <p:cNvPr id="37" name="Straight Arrow Connector 36">
            <a:extLst>
              <a:ext uri="{FF2B5EF4-FFF2-40B4-BE49-F238E27FC236}">
                <a16:creationId xmlns:a16="http://schemas.microsoft.com/office/drawing/2014/main" id="{B4D90CC9-89D3-A8F4-1F67-FF0BFC4A0C2F}"/>
              </a:ext>
            </a:extLst>
          </p:cNvPr>
          <p:cNvCxnSpPr>
            <a:cxnSpLocks/>
          </p:cNvCxnSpPr>
          <p:nvPr/>
        </p:nvCxnSpPr>
        <p:spPr>
          <a:xfrm flipH="1" flipV="1">
            <a:off x="2032401" y="3413622"/>
            <a:ext cx="0" cy="1329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EFB5E30-EC0F-E632-B811-A9565FBB435A}"/>
              </a:ext>
            </a:extLst>
          </p:cNvPr>
          <p:cNvCxnSpPr>
            <a:cxnSpLocks/>
          </p:cNvCxnSpPr>
          <p:nvPr/>
        </p:nvCxnSpPr>
        <p:spPr>
          <a:xfrm flipH="1" flipV="1">
            <a:off x="5440234" y="3519455"/>
            <a:ext cx="0" cy="12347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92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296135"/>
            <a:ext cx="10972800" cy="800100"/>
          </a:xfrm>
        </p:spPr>
        <p:txBody>
          <a:bodyPr/>
          <a:lstStyle/>
          <a:p>
            <a:r>
              <a:rPr lang="en-US"/>
              <a:t>RISK EVALUATION WITH GRADIENTS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27</a:t>
            </a:fld>
            <a:endParaRPr lang="en-US"/>
          </a:p>
        </p:txBody>
      </p:sp>
      <p:grpSp>
        <p:nvGrpSpPr>
          <p:cNvPr id="7" name="Group 6">
            <a:extLst>
              <a:ext uri="{FF2B5EF4-FFF2-40B4-BE49-F238E27FC236}">
                <a16:creationId xmlns:a16="http://schemas.microsoft.com/office/drawing/2014/main" id="{C90CBFFE-1A19-4D19-5EAA-77D726CC3E73}"/>
              </a:ext>
            </a:extLst>
          </p:cNvPr>
          <p:cNvGrpSpPr/>
          <p:nvPr/>
        </p:nvGrpSpPr>
        <p:grpSpPr>
          <a:xfrm>
            <a:off x="4085298" y="1749127"/>
            <a:ext cx="4021405" cy="4385035"/>
            <a:chOff x="3598889" y="1749127"/>
            <a:chExt cx="4021405" cy="4385035"/>
          </a:xfrm>
        </p:grpSpPr>
        <p:pic>
          <p:nvPicPr>
            <p:cNvPr id="9" name="Picture 9">
              <a:extLst>
                <a:ext uri="{FF2B5EF4-FFF2-40B4-BE49-F238E27FC236}">
                  <a16:creationId xmlns:a16="http://schemas.microsoft.com/office/drawing/2014/main" id="{1CCB4937-C3F4-9F8D-9A52-4E1E160ED55F}"/>
                </a:ext>
              </a:extLst>
            </p:cNvPr>
            <p:cNvPicPr>
              <a:picLocks noChangeAspect="1"/>
            </p:cNvPicPr>
            <p:nvPr/>
          </p:nvPicPr>
          <p:blipFill>
            <a:blip r:embed="rId3"/>
            <a:stretch>
              <a:fillRect/>
            </a:stretch>
          </p:blipFill>
          <p:spPr>
            <a:xfrm>
              <a:off x="3598889" y="1749127"/>
              <a:ext cx="4021405" cy="3934196"/>
            </a:xfrm>
            <a:prstGeom prst="rect">
              <a:avLst/>
            </a:prstGeom>
          </p:spPr>
        </p:pic>
        <p:sp>
          <p:nvSpPr>
            <p:cNvPr id="8" name="TextBox 7">
              <a:extLst>
                <a:ext uri="{FF2B5EF4-FFF2-40B4-BE49-F238E27FC236}">
                  <a16:creationId xmlns:a16="http://schemas.microsoft.com/office/drawing/2014/main" id="{11A944AB-4D80-B59F-F158-29995FC4F4EB}"/>
                </a:ext>
              </a:extLst>
            </p:cNvPr>
            <p:cNvSpPr txBox="1"/>
            <p:nvPr/>
          </p:nvSpPr>
          <p:spPr>
            <a:xfrm>
              <a:off x="4136269" y="5795608"/>
              <a:ext cx="3376245"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GB" sz="1600">
                  <a:ea typeface="Verdana"/>
                </a:rPr>
                <a:t>Change Map with the Gaussian</a:t>
              </a:r>
            </a:p>
          </p:txBody>
        </p:sp>
        <p:pic>
          <p:nvPicPr>
            <p:cNvPr id="12" name="Picture 11" descr="Chart, surface chart&#10;&#10;Description automatically generated">
              <a:extLst>
                <a:ext uri="{FF2B5EF4-FFF2-40B4-BE49-F238E27FC236}">
                  <a16:creationId xmlns:a16="http://schemas.microsoft.com/office/drawing/2014/main" id="{8C175E59-F8DC-7221-61DB-1BBDAA47A1C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21" t="2452" r="57980" b="10873"/>
            <a:stretch/>
          </p:blipFill>
          <p:spPr>
            <a:xfrm>
              <a:off x="4655088" y="2340959"/>
              <a:ext cx="2443010" cy="2440686"/>
            </a:xfrm>
            <a:prstGeom prst="rect">
              <a:avLst/>
            </a:prstGeom>
          </p:spPr>
        </p:pic>
      </p:grpSp>
    </p:spTree>
    <p:extLst>
      <p:ext uri="{BB962C8B-B14F-4D97-AF65-F5344CB8AC3E}">
        <p14:creationId xmlns:p14="http://schemas.microsoft.com/office/powerpoint/2010/main" val="94690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296135"/>
            <a:ext cx="10972800" cy="800100"/>
          </a:xfrm>
        </p:spPr>
        <p:txBody>
          <a:bodyPr/>
          <a:lstStyle/>
          <a:p>
            <a:r>
              <a:rPr lang="en-US"/>
              <a:t>RISK EVALUATION WITH GRADIENTS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28</a:t>
            </a:fld>
            <a:endParaRPr lang="en-US"/>
          </a:p>
        </p:txBody>
      </p:sp>
      <p:graphicFrame>
        <p:nvGraphicFramePr>
          <p:cNvPr id="7" name="Table 7">
            <a:extLst>
              <a:ext uri="{FF2B5EF4-FFF2-40B4-BE49-F238E27FC236}">
                <a16:creationId xmlns:a16="http://schemas.microsoft.com/office/drawing/2014/main" id="{913A414B-807F-1F99-8CFF-E6102204C521}"/>
              </a:ext>
            </a:extLst>
          </p:cNvPr>
          <p:cNvGraphicFramePr>
            <a:graphicFrameLocks noGrp="1"/>
          </p:cNvGraphicFramePr>
          <p:nvPr/>
        </p:nvGraphicFramePr>
        <p:xfrm>
          <a:off x="1890156" y="2840181"/>
          <a:ext cx="2873802" cy="2194560"/>
        </p:xfrm>
        <a:graphic>
          <a:graphicData uri="http://schemas.openxmlformats.org/drawingml/2006/table">
            <a:tbl>
              <a:tblPr firstRow="1" bandRow="1">
                <a:tableStyleId>{5C22544A-7EE6-4342-B048-85BDC9FD1C3A}</a:tableStyleId>
              </a:tblPr>
              <a:tblGrid>
                <a:gridCol w="478967">
                  <a:extLst>
                    <a:ext uri="{9D8B030D-6E8A-4147-A177-3AD203B41FA5}">
                      <a16:colId xmlns:a16="http://schemas.microsoft.com/office/drawing/2014/main" val="1785962154"/>
                    </a:ext>
                  </a:extLst>
                </a:gridCol>
                <a:gridCol w="478967">
                  <a:extLst>
                    <a:ext uri="{9D8B030D-6E8A-4147-A177-3AD203B41FA5}">
                      <a16:colId xmlns:a16="http://schemas.microsoft.com/office/drawing/2014/main" val="3351675571"/>
                    </a:ext>
                  </a:extLst>
                </a:gridCol>
                <a:gridCol w="478967">
                  <a:extLst>
                    <a:ext uri="{9D8B030D-6E8A-4147-A177-3AD203B41FA5}">
                      <a16:colId xmlns:a16="http://schemas.microsoft.com/office/drawing/2014/main" val="2259058351"/>
                    </a:ext>
                  </a:extLst>
                </a:gridCol>
                <a:gridCol w="478967">
                  <a:extLst>
                    <a:ext uri="{9D8B030D-6E8A-4147-A177-3AD203B41FA5}">
                      <a16:colId xmlns:a16="http://schemas.microsoft.com/office/drawing/2014/main" val="544459708"/>
                    </a:ext>
                  </a:extLst>
                </a:gridCol>
                <a:gridCol w="478967">
                  <a:extLst>
                    <a:ext uri="{9D8B030D-6E8A-4147-A177-3AD203B41FA5}">
                      <a16:colId xmlns:a16="http://schemas.microsoft.com/office/drawing/2014/main" val="820624928"/>
                    </a:ext>
                  </a:extLst>
                </a:gridCol>
                <a:gridCol w="478967">
                  <a:extLst>
                    <a:ext uri="{9D8B030D-6E8A-4147-A177-3AD203B41FA5}">
                      <a16:colId xmlns:a16="http://schemas.microsoft.com/office/drawing/2014/main" val="2140664955"/>
                    </a:ext>
                  </a:extLst>
                </a:gridCol>
              </a:tblGrid>
              <a:tr h="344982">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extLst>
                  <a:ext uri="{0D108BD9-81ED-4DB2-BD59-A6C34878D82A}">
                    <a16:rowId xmlns:a16="http://schemas.microsoft.com/office/drawing/2014/main" val="750459869"/>
                  </a:ext>
                </a:extLst>
              </a:tr>
              <a:tr h="344982">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extLst>
                  <a:ext uri="{0D108BD9-81ED-4DB2-BD59-A6C34878D82A}">
                    <a16:rowId xmlns:a16="http://schemas.microsoft.com/office/drawing/2014/main" val="1806334688"/>
                  </a:ext>
                </a:extLst>
              </a:tr>
              <a:tr h="344982">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extLst>
                  <a:ext uri="{0D108BD9-81ED-4DB2-BD59-A6C34878D82A}">
                    <a16:rowId xmlns:a16="http://schemas.microsoft.com/office/drawing/2014/main" val="1408851715"/>
                  </a:ext>
                </a:extLst>
              </a:tr>
              <a:tr h="344982">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extLst>
                  <a:ext uri="{0D108BD9-81ED-4DB2-BD59-A6C34878D82A}">
                    <a16:rowId xmlns:a16="http://schemas.microsoft.com/office/drawing/2014/main" val="1716463908"/>
                  </a:ext>
                </a:extLst>
              </a:tr>
              <a:tr h="344982">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extLst>
                  <a:ext uri="{0D108BD9-81ED-4DB2-BD59-A6C34878D82A}">
                    <a16:rowId xmlns:a16="http://schemas.microsoft.com/office/drawing/2014/main" val="2590357326"/>
                  </a:ext>
                </a:extLst>
              </a:tr>
              <a:tr h="344982">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tc>
                  <a:txBody>
                    <a:bodyPr/>
                    <a:lstStyle/>
                    <a:p>
                      <a:endParaRPr lang="en-GB"/>
                    </a:p>
                  </a:txBody>
                  <a:tcPr>
                    <a:noFill/>
                  </a:tcPr>
                </a:tc>
                <a:extLst>
                  <a:ext uri="{0D108BD9-81ED-4DB2-BD59-A6C34878D82A}">
                    <a16:rowId xmlns:a16="http://schemas.microsoft.com/office/drawing/2014/main" val="1822043910"/>
                  </a:ext>
                </a:extLst>
              </a:tr>
            </a:tbl>
          </a:graphicData>
        </a:graphic>
      </p:graphicFrame>
      <p:grpSp>
        <p:nvGrpSpPr>
          <p:cNvPr id="25" name="Group 24">
            <a:extLst>
              <a:ext uri="{FF2B5EF4-FFF2-40B4-BE49-F238E27FC236}">
                <a16:creationId xmlns:a16="http://schemas.microsoft.com/office/drawing/2014/main" id="{C4B4DDB5-8C4B-A7EF-ED01-BA36A0E2677F}"/>
              </a:ext>
            </a:extLst>
          </p:cNvPr>
          <p:cNvGrpSpPr/>
          <p:nvPr/>
        </p:nvGrpSpPr>
        <p:grpSpPr>
          <a:xfrm>
            <a:off x="6588481" y="1771728"/>
            <a:ext cx="4714014" cy="3701720"/>
            <a:chOff x="6588481" y="1771728"/>
            <a:chExt cx="4714014" cy="3701720"/>
          </a:xfrm>
        </p:grpSpPr>
        <p:pic>
          <p:nvPicPr>
            <p:cNvPr id="12" name="Picture 11" descr="Diagram">
              <a:extLst>
                <a:ext uri="{FF2B5EF4-FFF2-40B4-BE49-F238E27FC236}">
                  <a16:creationId xmlns:a16="http://schemas.microsoft.com/office/drawing/2014/main" id="{7324F96E-E080-7161-CB3E-D1DA622BC161}"/>
                </a:ext>
              </a:extLst>
            </p:cNvPr>
            <p:cNvPicPr>
              <a:picLocks noChangeAspect="1"/>
            </p:cNvPicPr>
            <p:nvPr/>
          </p:nvPicPr>
          <p:blipFill rotWithShape="1">
            <a:blip r:embed="rId3">
              <a:extLst>
                <a:ext uri="{28A0092B-C50C-407E-A947-70E740481C1C}">
                  <a14:useLocalDpi xmlns:a14="http://schemas.microsoft.com/office/drawing/2010/main" val="0"/>
                </a:ext>
              </a:extLst>
            </a:blip>
            <a:srcRect l="6078" t="7915" r="7421" b="4026"/>
            <a:stretch/>
          </p:blipFill>
          <p:spPr>
            <a:xfrm>
              <a:off x="6588481" y="1771728"/>
              <a:ext cx="4714014" cy="3701720"/>
            </a:xfrm>
            <a:prstGeom prst="rect">
              <a:avLst/>
            </a:prstGeom>
          </p:spPr>
        </p:pic>
        <p:pic>
          <p:nvPicPr>
            <p:cNvPr id="3" name="Picture 2">
              <a:extLst>
                <a:ext uri="{FF2B5EF4-FFF2-40B4-BE49-F238E27FC236}">
                  <a16:creationId xmlns:a16="http://schemas.microsoft.com/office/drawing/2014/main" id="{A3B8C617-8E39-76AB-0C01-87EA6B738606}"/>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7067297" y="2272123"/>
              <a:ext cx="3858361" cy="2482670"/>
            </a:xfrm>
            <a:prstGeom prst="rect">
              <a:avLst/>
            </a:prstGeom>
          </p:spPr>
        </p:pic>
      </p:grpSp>
      <p:pic>
        <p:nvPicPr>
          <p:cNvPr id="5" name="Picture 4" descr="Diagram">
            <a:extLst>
              <a:ext uri="{FF2B5EF4-FFF2-40B4-BE49-F238E27FC236}">
                <a16:creationId xmlns:a16="http://schemas.microsoft.com/office/drawing/2014/main" id="{C5D439D1-C1C8-D107-D340-73C509228C90}"/>
              </a:ext>
            </a:extLst>
          </p:cNvPr>
          <p:cNvPicPr>
            <a:picLocks noChangeAspect="1"/>
          </p:cNvPicPr>
          <p:nvPr/>
        </p:nvPicPr>
        <p:blipFill rotWithShape="1">
          <a:blip r:embed="rId3">
            <a:extLst>
              <a:ext uri="{28A0092B-C50C-407E-A947-70E740481C1C}">
                <a14:useLocalDpi xmlns:a14="http://schemas.microsoft.com/office/drawing/2010/main" val="0"/>
              </a:ext>
            </a:extLst>
          </a:blip>
          <a:srcRect l="6078" t="7915" r="7421" b="4026"/>
          <a:stretch/>
        </p:blipFill>
        <p:spPr>
          <a:xfrm>
            <a:off x="671612" y="1707932"/>
            <a:ext cx="4931909" cy="3765516"/>
          </a:xfrm>
          <a:prstGeom prst="rect">
            <a:avLst/>
          </a:prstGeom>
        </p:spPr>
      </p:pic>
      <p:sp>
        <p:nvSpPr>
          <p:cNvPr id="10" name="TextBox 9">
            <a:extLst>
              <a:ext uri="{FF2B5EF4-FFF2-40B4-BE49-F238E27FC236}">
                <a16:creationId xmlns:a16="http://schemas.microsoft.com/office/drawing/2014/main" id="{6239707A-689F-7177-C018-A153538C08F6}"/>
              </a:ext>
            </a:extLst>
          </p:cNvPr>
          <p:cNvSpPr txBox="1"/>
          <p:nvPr/>
        </p:nvSpPr>
        <p:spPr>
          <a:xfrm>
            <a:off x="3508744" y="1495647"/>
            <a:ext cx="1375144" cy="276081"/>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Gradient zone</a:t>
            </a:r>
          </a:p>
        </p:txBody>
      </p:sp>
      <p:cxnSp>
        <p:nvCxnSpPr>
          <p:cNvPr id="14" name="Connector: Elbow 13">
            <a:extLst>
              <a:ext uri="{FF2B5EF4-FFF2-40B4-BE49-F238E27FC236}">
                <a16:creationId xmlns:a16="http://schemas.microsoft.com/office/drawing/2014/main" id="{1401F9B6-EF88-00DF-3E04-8134D588DEAE}"/>
              </a:ext>
            </a:extLst>
          </p:cNvPr>
          <p:cNvCxnSpPr>
            <a:cxnSpLocks/>
            <a:stCxn id="10" idx="1"/>
          </p:cNvCxnSpPr>
          <p:nvPr/>
        </p:nvCxnSpPr>
        <p:spPr>
          <a:xfrm rot="10800000" flipV="1">
            <a:off x="3196858" y="1633688"/>
            <a:ext cx="311886" cy="96943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0281B73-59BA-C49E-878E-E850FDC34FE5}"/>
              </a:ext>
            </a:extLst>
          </p:cNvPr>
          <p:cNvSpPr txBox="1"/>
          <p:nvPr/>
        </p:nvSpPr>
        <p:spPr>
          <a:xfrm>
            <a:off x="2289544" y="5656521"/>
            <a:ext cx="1935126" cy="333154"/>
          </a:xfrm>
          <a:prstGeom prst="rect">
            <a:avLst/>
          </a:prstGeom>
          <a:noFill/>
        </p:spPr>
        <p:txBody>
          <a:bodyPr wrap="square" rtlCol="0">
            <a:noAutofit/>
          </a:bodyPr>
          <a:lstStyle/>
          <a:p>
            <a:pPr algn="ctr"/>
            <a:r>
              <a:rPr lang="en-US" sz="1600"/>
              <a:t>Gradient map</a:t>
            </a:r>
          </a:p>
        </p:txBody>
      </p:sp>
      <p:sp>
        <p:nvSpPr>
          <p:cNvPr id="20" name="TextBox 19">
            <a:extLst>
              <a:ext uri="{FF2B5EF4-FFF2-40B4-BE49-F238E27FC236}">
                <a16:creationId xmlns:a16="http://schemas.microsoft.com/office/drawing/2014/main" id="{9C19208D-7757-8B51-92DD-2D7A4D29CC11}"/>
              </a:ext>
            </a:extLst>
          </p:cNvPr>
          <p:cNvSpPr txBox="1"/>
          <p:nvPr/>
        </p:nvSpPr>
        <p:spPr>
          <a:xfrm>
            <a:off x="6816897" y="5678720"/>
            <a:ext cx="4359159" cy="333154"/>
          </a:xfrm>
          <a:prstGeom prst="rect">
            <a:avLst/>
          </a:prstGeom>
          <a:noFill/>
        </p:spPr>
        <p:txBody>
          <a:bodyPr wrap="square" rtlCol="0">
            <a:noAutofit/>
          </a:bodyPr>
          <a:lstStyle/>
          <a:p>
            <a:pPr algn="ctr"/>
            <a:r>
              <a:rPr lang="en-US" sz="1600"/>
              <a:t>Combining gradient and change map</a:t>
            </a:r>
          </a:p>
        </p:txBody>
      </p:sp>
      <p:sp>
        <p:nvSpPr>
          <p:cNvPr id="2" name="TextBox 1">
            <a:extLst>
              <a:ext uri="{FF2B5EF4-FFF2-40B4-BE49-F238E27FC236}">
                <a16:creationId xmlns:a16="http://schemas.microsoft.com/office/drawing/2014/main" id="{FF27FFF0-45CC-A6F2-50D5-6D66055ABF5F}"/>
              </a:ext>
            </a:extLst>
          </p:cNvPr>
          <p:cNvSpPr txBox="1"/>
          <p:nvPr/>
        </p:nvSpPr>
        <p:spPr>
          <a:xfrm>
            <a:off x="8393158" y="1496747"/>
            <a:ext cx="1375144" cy="276081"/>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sz="1200"/>
              <a:t>Obstacles</a:t>
            </a:r>
          </a:p>
        </p:txBody>
      </p:sp>
      <p:cxnSp>
        <p:nvCxnSpPr>
          <p:cNvPr id="4" name="Connector: Elbow 3">
            <a:extLst>
              <a:ext uri="{FF2B5EF4-FFF2-40B4-BE49-F238E27FC236}">
                <a16:creationId xmlns:a16="http://schemas.microsoft.com/office/drawing/2014/main" id="{E6B3115D-F448-1CD9-3AB5-86ED5C301D95}"/>
              </a:ext>
            </a:extLst>
          </p:cNvPr>
          <p:cNvCxnSpPr>
            <a:cxnSpLocks/>
            <a:stCxn id="2" idx="1"/>
          </p:cNvCxnSpPr>
          <p:nvPr/>
        </p:nvCxnSpPr>
        <p:spPr>
          <a:xfrm rot="10800000" flipV="1">
            <a:off x="8094588" y="1634787"/>
            <a:ext cx="298570" cy="150731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ctor: Elbow 7">
            <a:extLst>
              <a:ext uri="{FF2B5EF4-FFF2-40B4-BE49-F238E27FC236}">
                <a16:creationId xmlns:a16="http://schemas.microsoft.com/office/drawing/2014/main" id="{E75DD1A3-F62F-BFBD-5DE1-A6442C062259}"/>
              </a:ext>
            </a:extLst>
          </p:cNvPr>
          <p:cNvCxnSpPr>
            <a:cxnSpLocks/>
          </p:cNvCxnSpPr>
          <p:nvPr/>
        </p:nvCxnSpPr>
        <p:spPr>
          <a:xfrm rot="5400000">
            <a:off x="8541235" y="2604089"/>
            <a:ext cx="1649825" cy="127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25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RISK SCORING</a:t>
            </a:r>
            <a:endParaRPr lang="en-US">
              <a:latin typeface="Verdana"/>
            </a:endParaRPr>
          </a:p>
        </p:txBody>
      </p:sp>
      <p:sp>
        <p:nvSpPr>
          <p:cNvPr id="499730" name="Content Placeholder 6">
            <a:extLst>
              <a:ext uri="{FF2B5EF4-FFF2-40B4-BE49-F238E27FC236}">
                <a16:creationId xmlns:a16="http://schemas.microsoft.com/office/drawing/2014/main" id="{9B2BCF27-73A0-9E33-1A7E-5544E9B8EEB3}"/>
              </a:ext>
            </a:extLst>
          </p:cNvPr>
          <p:cNvSpPr>
            <a:spLocks noGrp="1"/>
          </p:cNvSpPr>
          <p:nvPr>
            <p:ph idx="1"/>
          </p:nvPr>
        </p:nvSpPr>
        <p:spPr>
          <a:xfrm>
            <a:off x="609600" y="1524000"/>
            <a:ext cx="10972800" cy="4648200"/>
          </a:xfrm>
        </p:spPr>
        <p:txBody>
          <a:bodyPr anchor="t">
            <a:normAutofit/>
          </a:bodyPr>
          <a:lstStyle/>
          <a:p>
            <a:pPr marL="0" indent="0">
              <a:buNone/>
            </a:pPr>
            <a:r>
              <a:rPr lang="en-US" b="1" dirty="0">
                <a:latin typeface="Verdana"/>
                <a:ea typeface="Verdana"/>
              </a:rPr>
              <a:t>FACTORS:  </a:t>
            </a:r>
          </a:p>
          <a:p>
            <a:pPr marL="457200" indent="-457200">
              <a:buFont typeface="+mj-lt"/>
              <a:buAutoNum type="arabicPeriod"/>
            </a:pPr>
            <a:r>
              <a:rPr lang="en-US" dirty="0">
                <a:latin typeface="Verdana"/>
                <a:ea typeface="Verdana"/>
              </a:rPr>
              <a:t>Gradient Score </a:t>
            </a:r>
          </a:p>
          <a:p>
            <a:pPr marL="457200" indent="-457200">
              <a:buFont typeface="+mj-lt"/>
              <a:buAutoNum type="arabicPeriod"/>
            </a:pPr>
            <a:r>
              <a:rPr lang="en-US" dirty="0">
                <a:latin typeface="Verdana"/>
                <a:ea typeface="Verdana"/>
              </a:rPr>
              <a:t>Change in Informed RRT* Path Length </a:t>
            </a:r>
            <a:endParaRPr lang="en-US" b="1" dirty="0">
              <a:latin typeface="Verdana"/>
              <a:ea typeface="Verdana"/>
            </a:endParaRPr>
          </a:p>
          <a:p>
            <a:pPr marL="0" indent="0">
              <a:buNone/>
            </a:pPr>
            <a:endParaRPr lang="en-US" dirty="0">
              <a:latin typeface="Verdana"/>
            </a:endParaRPr>
          </a:p>
          <a:p>
            <a:pPr marL="0" indent="0">
              <a:buNone/>
            </a:pPr>
            <a:r>
              <a:rPr lang="en-US" sz="2000" b="1" dirty="0">
                <a:latin typeface="Verdana"/>
                <a:ea typeface="Verdana"/>
              </a:rPr>
              <a:t>Scenario 1: </a:t>
            </a:r>
            <a:r>
              <a:rPr lang="en-US" sz="2000" dirty="0">
                <a:latin typeface="Verdana"/>
                <a:ea typeface="Verdana"/>
              </a:rPr>
              <a:t>High gradient score, Change in path length</a:t>
            </a:r>
          </a:p>
          <a:p>
            <a:pPr marL="0" indent="0">
              <a:buNone/>
            </a:pPr>
            <a:r>
              <a:rPr lang="en-US" sz="2000" b="1" dirty="0">
                <a:latin typeface="Verdana"/>
                <a:ea typeface="Verdana"/>
              </a:rPr>
              <a:t>Scenario 2: </a:t>
            </a:r>
            <a:r>
              <a:rPr lang="en-US" sz="2000" dirty="0">
                <a:latin typeface="Verdana"/>
                <a:ea typeface="Verdana"/>
              </a:rPr>
              <a:t>Low gradient score, Change in path length</a:t>
            </a: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29</a:t>
            </a:fld>
            <a:endParaRPr lang="en-US"/>
          </a:p>
        </p:txBody>
      </p:sp>
    </p:spTree>
    <p:extLst>
      <p:ext uri="{BB962C8B-B14F-4D97-AF65-F5344CB8AC3E}">
        <p14:creationId xmlns:p14="http://schemas.microsoft.com/office/powerpoint/2010/main" val="429216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3960" y="429521"/>
            <a:ext cx="10972800" cy="800100"/>
          </a:xfrm>
        </p:spPr>
        <p:txBody>
          <a:bodyPr anchor="b">
            <a:normAutofit/>
          </a:bodyPr>
          <a:lstStyle/>
          <a:p>
            <a:r>
              <a:rPr lang="en-US">
                <a:latin typeface="Verdana"/>
                <a:ea typeface="Verdana"/>
              </a:rPr>
              <a:t>STATISTICS</a:t>
            </a:r>
          </a:p>
        </p:txBody>
      </p:sp>
      <p:sp>
        <p:nvSpPr>
          <p:cNvPr id="4" name="Slide Number Placeholder 3"/>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3</a:t>
            </a:fld>
            <a:endParaRPr lang="en-US"/>
          </a:p>
        </p:txBody>
      </p:sp>
      <p:sp>
        <p:nvSpPr>
          <p:cNvPr id="9" name="TextBox 8">
            <a:extLst>
              <a:ext uri="{FF2B5EF4-FFF2-40B4-BE49-F238E27FC236}">
                <a16:creationId xmlns:a16="http://schemas.microsoft.com/office/drawing/2014/main" id="{B7B79E07-1F0C-4679-BAE1-95D7D98F50B3}"/>
              </a:ext>
            </a:extLst>
          </p:cNvPr>
          <p:cNvSpPr txBox="1"/>
          <p:nvPr/>
        </p:nvSpPr>
        <p:spPr>
          <a:xfrm>
            <a:off x="7159476" y="5203035"/>
            <a:ext cx="4120588" cy="480563"/>
          </a:xfrm>
          <a:prstGeom prst="rect">
            <a:avLst/>
          </a:prstGeom>
          <a:noFill/>
        </p:spPr>
        <p:txBody>
          <a:bodyPr wrap="square" rtlCol="0">
            <a:noAutofit/>
          </a:bodyPr>
          <a:lstStyle/>
          <a:p>
            <a:pPr algn="ctr"/>
            <a:r>
              <a:rPr lang="en-US" sz="1600"/>
              <a:t>Civilian fire deaths by incident type and occupancy: 2021</a:t>
            </a:r>
          </a:p>
        </p:txBody>
      </p:sp>
      <p:pic>
        <p:nvPicPr>
          <p:cNvPr id="6" name="Picture 5">
            <a:extLst>
              <a:ext uri="{FF2B5EF4-FFF2-40B4-BE49-F238E27FC236}">
                <a16:creationId xmlns:a16="http://schemas.microsoft.com/office/drawing/2014/main" id="{3A0C72EC-D8BA-C18D-E290-90F92CBD3E3F}"/>
              </a:ext>
            </a:extLst>
          </p:cNvPr>
          <p:cNvPicPr>
            <a:picLocks noChangeAspect="1"/>
          </p:cNvPicPr>
          <p:nvPr/>
        </p:nvPicPr>
        <p:blipFill rotWithShape="1">
          <a:blip r:embed="rId3"/>
          <a:srcRect l="5122" t="1459" b="3708"/>
          <a:stretch/>
        </p:blipFill>
        <p:spPr>
          <a:xfrm>
            <a:off x="6132693" y="1647958"/>
            <a:ext cx="5915901" cy="3136740"/>
          </a:xfrm>
          <a:prstGeom prst="rect">
            <a:avLst/>
          </a:prstGeom>
        </p:spPr>
      </p:pic>
      <p:graphicFrame>
        <p:nvGraphicFramePr>
          <p:cNvPr id="2" name="Table 2">
            <a:extLst>
              <a:ext uri="{FF2B5EF4-FFF2-40B4-BE49-F238E27FC236}">
                <a16:creationId xmlns:a16="http://schemas.microsoft.com/office/drawing/2014/main" id="{1041BBBB-5CD7-C06D-290F-02A3829C53A3}"/>
              </a:ext>
            </a:extLst>
          </p:cNvPr>
          <p:cNvGraphicFramePr>
            <a:graphicFrameLocks noGrp="1"/>
          </p:cNvGraphicFramePr>
          <p:nvPr>
            <p:extLst>
              <p:ext uri="{D42A27DB-BD31-4B8C-83A1-F6EECF244321}">
                <p14:modId xmlns:p14="http://schemas.microsoft.com/office/powerpoint/2010/main" val="179766299"/>
              </p:ext>
            </p:extLst>
          </p:nvPr>
        </p:nvGraphicFramePr>
        <p:xfrm>
          <a:off x="603960" y="2552700"/>
          <a:ext cx="4463908" cy="1752600"/>
        </p:xfrm>
        <a:graphic>
          <a:graphicData uri="http://schemas.openxmlformats.org/drawingml/2006/table">
            <a:tbl>
              <a:tblPr firstRow="1" bandRow="1">
                <a:tableStyleId>{69012ECD-51FC-41F1-AA8D-1B2483CD663E}</a:tableStyleId>
              </a:tblPr>
              <a:tblGrid>
                <a:gridCol w="2231954">
                  <a:extLst>
                    <a:ext uri="{9D8B030D-6E8A-4147-A177-3AD203B41FA5}">
                      <a16:colId xmlns:a16="http://schemas.microsoft.com/office/drawing/2014/main" val="4283479312"/>
                    </a:ext>
                  </a:extLst>
                </a:gridCol>
                <a:gridCol w="2231954">
                  <a:extLst>
                    <a:ext uri="{9D8B030D-6E8A-4147-A177-3AD203B41FA5}">
                      <a16:colId xmlns:a16="http://schemas.microsoft.com/office/drawing/2014/main" val="3255054836"/>
                    </a:ext>
                  </a:extLst>
                </a:gridCol>
              </a:tblGrid>
              <a:tr h="370840">
                <a:tc>
                  <a:txBody>
                    <a:bodyPr/>
                    <a:lstStyle/>
                    <a:p>
                      <a:r>
                        <a:rPr lang="en-US" b="1">
                          <a:solidFill>
                            <a:schemeClr val="bg1"/>
                          </a:solidFill>
                        </a:rPr>
                        <a:t>Structure Fires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r>
                        <a:rPr lang="en-US" b="1">
                          <a:solidFill>
                            <a:schemeClr val="tx1"/>
                          </a:solidFill>
                        </a:rPr>
                        <a:t>486,500</a:t>
                      </a:r>
                    </a:p>
                  </a:txBody>
                  <a:tcPr>
                    <a:lnL w="38100" cap="flat" cmpd="sng" algn="ctr">
                      <a:solidFill>
                        <a:schemeClr val="bg1"/>
                      </a:solidFill>
                      <a:prstDash val="solid"/>
                      <a:round/>
                      <a:headEnd type="none" w="med" len="med"/>
                      <a:tailEnd type="none" w="med" len="med"/>
                    </a:lnL>
                    <a:solidFill>
                      <a:schemeClr val="bg1"/>
                    </a:solidFill>
                  </a:tcPr>
                </a:tc>
                <a:extLst>
                  <a:ext uri="{0D108BD9-81ED-4DB2-BD59-A6C34878D82A}">
                    <a16:rowId xmlns:a16="http://schemas.microsoft.com/office/drawing/2014/main" val="2927107269"/>
                  </a:ext>
                </a:extLst>
              </a:tr>
              <a:tr h="370840">
                <a:tc>
                  <a:txBody>
                    <a:bodyPr/>
                    <a:lstStyle/>
                    <a:p>
                      <a:r>
                        <a:rPr lang="en-US" b="1">
                          <a:solidFill>
                            <a:schemeClr val="bg1"/>
                          </a:solidFill>
                        </a:rPr>
                        <a:t>Civilian Deaths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r>
                        <a:rPr lang="en-US" b="1">
                          <a:solidFill>
                            <a:schemeClr val="tx1"/>
                          </a:solidFill>
                        </a:rPr>
                        <a:t>3,010</a:t>
                      </a:r>
                    </a:p>
                  </a:txBody>
                  <a:tcPr>
                    <a:lnL w="38100" cap="flat" cmpd="sng" algn="ctr">
                      <a:solidFill>
                        <a:schemeClr val="bg1"/>
                      </a:solidFill>
                      <a:prstDash val="solid"/>
                      <a:round/>
                      <a:headEnd type="none" w="med" len="med"/>
                      <a:tailEnd type="none" w="med" len="med"/>
                    </a:lnL>
                    <a:solidFill>
                      <a:schemeClr val="bg1"/>
                    </a:solidFill>
                  </a:tcPr>
                </a:tc>
                <a:extLst>
                  <a:ext uri="{0D108BD9-81ED-4DB2-BD59-A6C34878D82A}">
                    <a16:rowId xmlns:a16="http://schemas.microsoft.com/office/drawing/2014/main" val="344093182"/>
                  </a:ext>
                </a:extLst>
              </a:tr>
              <a:tr h="370840">
                <a:tc>
                  <a:txBody>
                    <a:bodyPr/>
                    <a:lstStyle/>
                    <a:p>
                      <a:r>
                        <a:rPr lang="en-US" b="1">
                          <a:solidFill>
                            <a:schemeClr val="bg1"/>
                          </a:solidFill>
                        </a:rPr>
                        <a:t>Civilian Injuries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r>
                        <a:rPr lang="en-US" b="1">
                          <a:solidFill>
                            <a:schemeClr val="tx1"/>
                          </a:solidFill>
                        </a:rPr>
                        <a:t>12,600</a:t>
                      </a:r>
                    </a:p>
                  </a:txBody>
                  <a:tcPr>
                    <a:lnL w="38100" cap="flat" cmpd="sng" algn="ctr">
                      <a:solidFill>
                        <a:schemeClr val="bg1"/>
                      </a:solidFill>
                      <a:prstDash val="solid"/>
                      <a:round/>
                      <a:headEnd type="none" w="med" len="med"/>
                      <a:tailEnd type="none" w="med" len="med"/>
                    </a:lnL>
                    <a:solidFill>
                      <a:schemeClr val="bg1"/>
                    </a:solidFill>
                  </a:tcPr>
                </a:tc>
                <a:extLst>
                  <a:ext uri="{0D108BD9-81ED-4DB2-BD59-A6C34878D82A}">
                    <a16:rowId xmlns:a16="http://schemas.microsoft.com/office/drawing/2014/main" val="1790347710"/>
                  </a:ext>
                </a:extLst>
              </a:tr>
              <a:tr h="370840">
                <a:tc>
                  <a:txBody>
                    <a:bodyPr/>
                    <a:lstStyle/>
                    <a:p>
                      <a:r>
                        <a:rPr lang="en-US" b="1">
                          <a:solidFill>
                            <a:schemeClr val="bg1"/>
                          </a:solidFill>
                        </a:rPr>
                        <a:t>Property Damage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r>
                        <a:rPr lang="en-US" b="1">
                          <a:solidFill>
                            <a:schemeClr val="tx1"/>
                          </a:solidFill>
                        </a:rPr>
                        <a:t>$12.8B</a:t>
                      </a:r>
                    </a:p>
                  </a:txBody>
                  <a:tcPr>
                    <a:lnL w="38100" cap="flat" cmpd="sng" algn="ctr">
                      <a:solidFill>
                        <a:schemeClr val="bg1"/>
                      </a:solidFill>
                      <a:prstDash val="solid"/>
                      <a:round/>
                      <a:headEnd type="none" w="med" len="med"/>
                      <a:tailEnd type="none" w="med" len="med"/>
                    </a:lnL>
                    <a:solidFill>
                      <a:schemeClr val="bg1"/>
                    </a:solidFill>
                  </a:tcPr>
                </a:tc>
                <a:extLst>
                  <a:ext uri="{0D108BD9-81ED-4DB2-BD59-A6C34878D82A}">
                    <a16:rowId xmlns:a16="http://schemas.microsoft.com/office/drawing/2014/main" val="1647827459"/>
                  </a:ext>
                </a:extLst>
              </a:tr>
            </a:tbl>
          </a:graphicData>
        </a:graphic>
      </p:graphicFrame>
      <p:sp>
        <p:nvSpPr>
          <p:cNvPr id="3" name="TextBox 2">
            <a:extLst>
              <a:ext uri="{FF2B5EF4-FFF2-40B4-BE49-F238E27FC236}">
                <a16:creationId xmlns:a16="http://schemas.microsoft.com/office/drawing/2014/main" id="{7D487CCE-312C-5399-C6F8-EAB3B33D8C31}"/>
              </a:ext>
            </a:extLst>
          </p:cNvPr>
          <p:cNvSpPr txBox="1"/>
          <p:nvPr/>
        </p:nvSpPr>
        <p:spPr>
          <a:xfrm>
            <a:off x="775620" y="5207537"/>
            <a:ext cx="4120588" cy="480563"/>
          </a:xfrm>
          <a:prstGeom prst="rect">
            <a:avLst/>
          </a:prstGeom>
          <a:noFill/>
        </p:spPr>
        <p:txBody>
          <a:bodyPr wrap="square" rtlCol="0">
            <a:noAutofit/>
          </a:bodyPr>
          <a:lstStyle/>
          <a:p>
            <a:pPr algn="ctr"/>
            <a:r>
              <a:rPr lang="en-US" sz="1600"/>
              <a:t>Reported Structural Fires in 2021 </a:t>
            </a:r>
          </a:p>
        </p:txBody>
      </p:sp>
    </p:spTree>
    <p:extLst>
      <p:ext uri="{BB962C8B-B14F-4D97-AF65-F5344CB8AC3E}">
        <p14:creationId xmlns:p14="http://schemas.microsoft.com/office/powerpoint/2010/main" val="2147750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RISK SCORING</a:t>
            </a:r>
            <a:endParaRPr lang="en-US">
              <a:latin typeface="Verdana"/>
            </a:endParaRPr>
          </a:p>
        </p:txBody>
      </p:sp>
      <p:sp>
        <p:nvSpPr>
          <p:cNvPr id="499730" name="Content Placeholder 6">
            <a:extLst>
              <a:ext uri="{FF2B5EF4-FFF2-40B4-BE49-F238E27FC236}">
                <a16:creationId xmlns:a16="http://schemas.microsoft.com/office/drawing/2014/main" id="{9B2BCF27-73A0-9E33-1A7E-5544E9B8EEB3}"/>
              </a:ext>
            </a:extLst>
          </p:cNvPr>
          <p:cNvSpPr>
            <a:spLocks noGrp="1"/>
          </p:cNvSpPr>
          <p:nvPr>
            <p:ph idx="1"/>
          </p:nvPr>
        </p:nvSpPr>
        <p:spPr>
          <a:xfrm>
            <a:off x="609600" y="1524000"/>
            <a:ext cx="10972800" cy="4648200"/>
          </a:xfrm>
        </p:spPr>
        <p:txBody>
          <a:bodyPr anchor="t">
            <a:normAutofit/>
          </a:bodyPr>
          <a:lstStyle/>
          <a:p>
            <a:pPr marL="0" indent="0">
              <a:buNone/>
            </a:pPr>
            <a:endParaRPr lang="en-US">
              <a:latin typeface="Verdana"/>
            </a:endParaRPr>
          </a:p>
          <a:p>
            <a:pPr marL="0" indent="0">
              <a:buNone/>
            </a:pPr>
            <a:r>
              <a:rPr lang="en-US" b="1">
                <a:latin typeface="Verdana"/>
                <a:ea typeface="Verdana"/>
              </a:rPr>
              <a:t>SCENARIO 1:</a:t>
            </a:r>
            <a:r>
              <a:rPr lang="en-US">
                <a:latin typeface="Verdana"/>
                <a:ea typeface="Verdana"/>
              </a:rPr>
              <a:t> HIGH GRADIENT SCORE, HIGH PATH LENGTH</a:t>
            </a:r>
          </a:p>
          <a:p>
            <a:pPr marL="0" indent="0">
              <a:buNone/>
            </a:pPr>
            <a:endParaRPr lang="en-US" b="1">
              <a:latin typeface="Verdana"/>
              <a:ea typeface="Verdana"/>
            </a:endParaRPr>
          </a:p>
          <a:p>
            <a:pPr marL="0" indent="0">
              <a:buNone/>
            </a:pPr>
            <a:endParaRPr lang="en-US" b="1">
              <a:latin typeface="Verdana"/>
              <a:ea typeface="Verdana"/>
            </a:endParaRP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30</a:t>
            </a:fld>
            <a:endParaRPr lang="en-US"/>
          </a:p>
        </p:txBody>
      </p:sp>
      <p:grpSp>
        <p:nvGrpSpPr>
          <p:cNvPr id="4" name="Group 3">
            <a:extLst>
              <a:ext uri="{FF2B5EF4-FFF2-40B4-BE49-F238E27FC236}">
                <a16:creationId xmlns:a16="http://schemas.microsoft.com/office/drawing/2014/main" id="{FD5A50E7-C150-151B-FC27-6939AD57B5F4}"/>
              </a:ext>
            </a:extLst>
          </p:cNvPr>
          <p:cNvGrpSpPr/>
          <p:nvPr/>
        </p:nvGrpSpPr>
        <p:grpSpPr>
          <a:xfrm>
            <a:off x="3336099" y="2711049"/>
            <a:ext cx="4883401" cy="3568883"/>
            <a:chOff x="660400" y="2711049"/>
            <a:chExt cx="4883401" cy="3568883"/>
          </a:xfrm>
        </p:grpSpPr>
        <p:pic>
          <p:nvPicPr>
            <p:cNvPr id="13" name="Picture 12">
              <a:extLst>
                <a:ext uri="{FF2B5EF4-FFF2-40B4-BE49-F238E27FC236}">
                  <a16:creationId xmlns:a16="http://schemas.microsoft.com/office/drawing/2014/main" id="{305081C8-60ED-A819-4C59-86611521E3E5}"/>
                </a:ext>
              </a:extLst>
            </p:cNvPr>
            <p:cNvPicPr>
              <a:picLocks noChangeAspect="1"/>
            </p:cNvPicPr>
            <p:nvPr/>
          </p:nvPicPr>
          <p:blipFill>
            <a:blip r:embed="rId3"/>
            <a:stretch>
              <a:fillRect/>
            </a:stretch>
          </p:blipFill>
          <p:spPr>
            <a:xfrm>
              <a:off x="660400" y="2711049"/>
              <a:ext cx="4883401" cy="3568883"/>
            </a:xfrm>
            <a:prstGeom prst="rect">
              <a:avLst/>
            </a:prstGeom>
          </p:spPr>
        </p:pic>
        <p:sp>
          <p:nvSpPr>
            <p:cNvPr id="2" name="Rectangle 1">
              <a:extLst>
                <a:ext uri="{FF2B5EF4-FFF2-40B4-BE49-F238E27FC236}">
                  <a16:creationId xmlns:a16="http://schemas.microsoft.com/office/drawing/2014/main" id="{FA3EA245-126E-1508-E310-1B9E56657574}"/>
                </a:ext>
              </a:extLst>
            </p:cNvPr>
            <p:cNvSpPr/>
            <p:nvPr/>
          </p:nvSpPr>
          <p:spPr bwMode="auto">
            <a:xfrm>
              <a:off x="1718467" y="3489167"/>
              <a:ext cx="269875" cy="285750"/>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3" name="Oval 2">
              <a:extLst>
                <a:ext uri="{FF2B5EF4-FFF2-40B4-BE49-F238E27FC236}">
                  <a16:creationId xmlns:a16="http://schemas.microsoft.com/office/drawing/2014/main" id="{DBE1543F-31AE-25DC-40E3-79E39C570EB6}"/>
                </a:ext>
              </a:extLst>
            </p:cNvPr>
            <p:cNvSpPr/>
            <p:nvPr/>
          </p:nvSpPr>
          <p:spPr bwMode="auto">
            <a:xfrm>
              <a:off x="1338405" y="3774917"/>
              <a:ext cx="253655" cy="276571"/>
            </a:xfrm>
            <a:prstGeom prst="ellipse">
              <a:avLst/>
            </a:prstGeom>
            <a:solidFill>
              <a:schemeClr val="bg2">
                <a:lumMod val="60000"/>
                <a:lumOff val="40000"/>
                <a:alpha val="64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grpSp>
    </p:spTree>
    <p:extLst>
      <p:ext uri="{BB962C8B-B14F-4D97-AF65-F5344CB8AC3E}">
        <p14:creationId xmlns:p14="http://schemas.microsoft.com/office/powerpoint/2010/main" val="1522059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RISK SCORING</a:t>
            </a:r>
            <a:endParaRPr lang="en-US">
              <a:latin typeface="Verdana"/>
            </a:endParaRPr>
          </a:p>
        </p:txBody>
      </p:sp>
      <p:sp>
        <p:nvSpPr>
          <p:cNvPr id="499730" name="Content Placeholder 6">
            <a:extLst>
              <a:ext uri="{FF2B5EF4-FFF2-40B4-BE49-F238E27FC236}">
                <a16:creationId xmlns:a16="http://schemas.microsoft.com/office/drawing/2014/main" id="{9B2BCF27-73A0-9E33-1A7E-5544E9B8EEB3}"/>
              </a:ext>
            </a:extLst>
          </p:cNvPr>
          <p:cNvSpPr>
            <a:spLocks noGrp="1"/>
          </p:cNvSpPr>
          <p:nvPr>
            <p:ph idx="1"/>
          </p:nvPr>
        </p:nvSpPr>
        <p:spPr>
          <a:xfrm>
            <a:off x="609600" y="1524000"/>
            <a:ext cx="10972800" cy="4648200"/>
          </a:xfrm>
        </p:spPr>
        <p:txBody>
          <a:bodyPr anchor="t">
            <a:normAutofit/>
          </a:bodyPr>
          <a:lstStyle/>
          <a:p>
            <a:pPr marL="0" indent="0">
              <a:buNone/>
            </a:pPr>
            <a:endParaRPr lang="en-US">
              <a:latin typeface="Verdana"/>
            </a:endParaRPr>
          </a:p>
          <a:p>
            <a:pPr marL="0" indent="0">
              <a:buNone/>
            </a:pPr>
            <a:r>
              <a:rPr lang="en-US" b="1">
                <a:latin typeface="Verdana"/>
                <a:ea typeface="Verdana"/>
              </a:rPr>
              <a:t>SCENARIO 2:</a:t>
            </a:r>
            <a:r>
              <a:rPr lang="en-US">
                <a:latin typeface="Verdana"/>
                <a:ea typeface="Verdana"/>
              </a:rPr>
              <a:t> LOW GRADIENT SCORE, HIGH PATH LENGTH</a:t>
            </a:r>
          </a:p>
          <a:p>
            <a:pPr marL="0" indent="0">
              <a:buNone/>
            </a:pPr>
            <a:endParaRPr lang="en-US" b="1">
              <a:latin typeface="Verdana"/>
              <a:ea typeface="Verdana"/>
            </a:endParaRPr>
          </a:p>
          <a:p>
            <a:pPr marL="0" indent="0">
              <a:buNone/>
            </a:pPr>
            <a:endParaRPr lang="en-US" b="1">
              <a:latin typeface="Verdana"/>
              <a:ea typeface="Verdana"/>
            </a:endParaRP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31</a:t>
            </a:fld>
            <a:endParaRPr lang="en-US"/>
          </a:p>
        </p:txBody>
      </p:sp>
      <p:grpSp>
        <p:nvGrpSpPr>
          <p:cNvPr id="4" name="Group 3">
            <a:extLst>
              <a:ext uri="{FF2B5EF4-FFF2-40B4-BE49-F238E27FC236}">
                <a16:creationId xmlns:a16="http://schemas.microsoft.com/office/drawing/2014/main" id="{9E36FB0B-9B6D-4130-CBD7-899039AD31B6}"/>
              </a:ext>
            </a:extLst>
          </p:cNvPr>
          <p:cNvGrpSpPr/>
          <p:nvPr/>
        </p:nvGrpSpPr>
        <p:grpSpPr>
          <a:xfrm>
            <a:off x="3257256" y="2743024"/>
            <a:ext cx="4610337" cy="3429176"/>
            <a:chOff x="692031" y="2743024"/>
            <a:chExt cx="4610337" cy="3429176"/>
          </a:xfrm>
        </p:grpSpPr>
        <p:pic>
          <p:nvPicPr>
            <p:cNvPr id="8" name="Picture 7">
              <a:extLst>
                <a:ext uri="{FF2B5EF4-FFF2-40B4-BE49-F238E27FC236}">
                  <a16:creationId xmlns:a16="http://schemas.microsoft.com/office/drawing/2014/main" id="{9B9DB6B5-6B00-4F31-C4FB-AA95F1B1EB7C}"/>
                </a:ext>
              </a:extLst>
            </p:cNvPr>
            <p:cNvPicPr>
              <a:picLocks noChangeAspect="1"/>
            </p:cNvPicPr>
            <p:nvPr/>
          </p:nvPicPr>
          <p:blipFill>
            <a:blip r:embed="rId3"/>
            <a:stretch>
              <a:fillRect/>
            </a:stretch>
          </p:blipFill>
          <p:spPr>
            <a:xfrm>
              <a:off x="692031" y="2743024"/>
              <a:ext cx="4610337" cy="3429176"/>
            </a:xfrm>
            <a:prstGeom prst="rect">
              <a:avLst/>
            </a:prstGeom>
          </p:spPr>
        </p:pic>
        <p:sp>
          <p:nvSpPr>
            <p:cNvPr id="2" name="Rectangle 1">
              <a:extLst>
                <a:ext uri="{FF2B5EF4-FFF2-40B4-BE49-F238E27FC236}">
                  <a16:creationId xmlns:a16="http://schemas.microsoft.com/office/drawing/2014/main" id="{B9365C61-DE1F-C007-5698-BE73CC83B41C}"/>
                </a:ext>
              </a:extLst>
            </p:cNvPr>
            <p:cNvSpPr/>
            <p:nvPr/>
          </p:nvSpPr>
          <p:spPr bwMode="auto">
            <a:xfrm>
              <a:off x="1584319" y="3488926"/>
              <a:ext cx="269875" cy="285750"/>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3" name="Oval 2">
              <a:extLst>
                <a:ext uri="{FF2B5EF4-FFF2-40B4-BE49-F238E27FC236}">
                  <a16:creationId xmlns:a16="http://schemas.microsoft.com/office/drawing/2014/main" id="{FA6F3A8D-92D3-111E-FDCC-1961AD5B463C}"/>
                </a:ext>
              </a:extLst>
            </p:cNvPr>
            <p:cNvSpPr/>
            <p:nvPr/>
          </p:nvSpPr>
          <p:spPr bwMode="auto">
            <a:xfrm>
              <a:off x="4002616" y="4184711"/>
              <a:ext cx="251503" cy="302811"/>
            </a:xfrm>
            <a:prstGeom prst="ellipse">
              <a:avLst/>
            </a:prstGeom>
            <a:solidFill>
              <a:schemeClr val="bg2">
                <a:lumMod val="60000"/>
                <a:lumOff val="40000"/>
                <a:alpha val="64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grpSp>
    </p:spTree>
    <p:extLst>
      <p:ext uri="{BB962C8B-B14F-4D97-AF65-F5344CB8AC3E}">
        <p14:creationId xmlns:p14="http://schemas.microsoft.com/office/powerpoint/2010/main" val="3950017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RISK SCORE FORMULATION</a:t>
            </a:r>
            <a:endParaRPr lang="en-US">
              <a:latin typeface="Verdana"/>
            </a:endParaRPr>
          </a:p>
        </p:txBody>
      </p:sp>
      <p:sp>
        <p:nvSpPr>
          <p:cNvPr id="499730" name="Content Placeholder 6">
            <a:extLst>
              <a:ext uri="{FF2B5EF4-FFF2-40B4-BE49-F238E27FC236}">
                <a16:creationId xmlns:a16="http://schemas.microsoft.com/office/drawing/2014/main" id="{9B2BCF27-73A0-9E33-1A7E-5544E9B8EEB3}"/>
              </a:ext>
            </a:extLst>
          </p:cNvPr>
          <p:cNvSpPr>
            <a:spLocks noGrp="1"/>
          </p:cNvSpPr>
          <p:nvPr>
            <p:ph idx="1"/>
          </p:nvPr>
        </p:nvSpPr>
        <p:spPr>
          <a:xfrm>
            <a:off x="609599" y="1524000"/>
            <a:ext cx="11314421" cy="4648200"/>
          </a:xfrm>
        </p:spPr>
        <p:txBody>
          <a:bodyPr anchor="t">
            <a:normAutofit/>
          </a:bodyPr>
          <a:lstStyle/>
          <a:p>
            <a:pPr marL="0" indent="0">
              <a:buNone/>
            </a:pPr>
            <a:r>
              <a:rPr lang="en-US" b="1" i="1">
                <a:latin typeface="Verdana"/>
                <a:ea typeface="Verdana"/>
              </a:rPr>
              <a:t>			</a:t>
            </a:r>
          </a:p>
          <a:p>
            <a:pPr marL="0" indent="0">
              <a:buNone/>
            </a:pPr>
            <a:r>
              <a:rPr lang="en-US" sz="3200" i="1">
                <a:latin typeface="Verdana"/>
                <a:ea typeface="Verdana"/>
              </a:rPr>
              <a:t>		Risk score = a</a:t>
            </a:r>
            <a:r>
              <a:rPr lang="en-US" sz="3200">
                <a:latin typeface="Verdana"/>
                <a:ea typeface="Verdana"/>
              </a:rPr>
              <a:t> * X + (1 - </a:t>
            </a:r>
            <a:r>
              <a:rPr lang="en-US" sz="3200" i="1">
                <a:latin typeface="Verdana"/>
                <a:ea typeface="Verdana"/>
              </a:rPr>
              <a:t>a</a:t>
            </a:r>
            <a:r>
              <a:rPr lang="en-US" sz="3200">
                <a:latin typeface="Verdana"/>
                <a:ea typeface="Verdana"/>
              </a:rPr>
              <a:t>) * Y</a:t>
            </a:r>
            <a:endParaRPr lang="en-US" sz="3200" b="1">
              <a:latin typeface="Verdana"/>
              <a:ea typeface="Verdana"/>
            </a:endParaRPr>
          </a:p>
          <a:p>
            <a:pPr marL="0" indent="0">
              <a:buNone/>
            </a:pPr>
            <a:endParaRPr lang="en-US">
              <a:latin typeface="Verdana"/>
            </a:endParaRPr>
          </a:p>
          <a:p>
            <a:pPr marL="0" indent="0">
              <a:buNone/>
            </a:pPr>
            <a:r>
              <a:rPr lang="en-US" sz="2000" i="1">
                <a:latin typeface="Verdana"/>
                <a:ea typeface="Verdana"/>
              </a:rPr>
              <a:t>Where, a = 0.4 (</a:t>
            </a:r>
            <a:r>
              <a:rPr lang="en-US" sz="2000">
                <a:latin typeface="Verdana"/>
                <a:ea typeface="Verdana"/>
              </a:rPr>
              <a:t>empirically </a:t>
            </a:r>
            <a:r>
              <a:rPr lang="en-US" sz="2000" i="1">
                <a:latin typeface="Verdana"/>
                <a:ea typeface="Verdana"/>
              </a:rPr>
              <a:t>obtained)</a:t>
            </a:r>
            <a:endParaRPr lang="en-US" sz="2000">
              <a:latin typeface="Verdana"/>
              <a:ea typeface="Verdana"/>
            </a:endParaRPr>
          </a:p>
          <a:p>
            <a:pPr marL="0" indent="0">
              <a:buNone/>
            </a:pPr>
            <a:r>
              <a:rPr lang="en-US" sz="2000">
                <a:latin typeface="Verdana"/>
                <a:ea typeface="Verdana"/>
              </a:rPr>
              <a:t>	 X = Normalized Gradient Score</a:t>
            </a:r>
          </a:p>
          <a:p>
            <a:pPr marL="0" indent="0">
              <a:buNone/>
            </a:pPr>
            <a:r>
              <a:rPr lang="en-US" sz="2000">
                <a:latin typeface="Verdana"/>
                <a:ea typeface="Verdana"/>
              </a:rPr>
              <a:t>	 Y = Normalized path length score</a:t>
            </a:r>
          </a:p>
          <a:p>
            <a:pPr marL="0" indent="0">
              <a:buNone/>
            </a:pPr>
            <a:r>
              <a:rPr lang="en-US" sz="2000">
                <a:latin typeface="Verdana"/>
                <a:ea typeface="Verdana"/>
              </a:rPr>
              <a:t>	 Y = 0 if no change in path length </a:t>
            </a:r>
            <a:endParaRPr lang="en-US">
              <a:latin typeface="Verdana"/>
              <a:ea typeface="Verdana"/>
            </a:endParaRPr>
          </a:p>
          <a:p>
            <a:pPr marL="0" indent="0">
              <a:buNone/>
            </a:pPr>
            <a:endParaRPr lang="en-US">
              <a:latin typeface="Verdana"/>
              <a:ea typeface="Verdana"/>
            </a:endParaRPr>
          </a:p>
          <a:p>
            <a:pPr marL="0" indent="0">
              <a:buNone/>
            </a:pPr>
            <a:endParaRPr lang="en-US">
              <a:latin typeface="Verdana"/>
            </a:endParaRPr>
          </a:p>
          <a:p>
            <a:pPr marL="0" indent="0">
              <a:buNone/>
            </a:pPr>
            <a:endParaRPr lang="en-US" baseline="-25000">
              <a:latin typeface="Verdana"/>
              <a:ea typeface="Verdana"/>
            </a:endParaRP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32</a:t>
            </a:fld>
            <a:endParaRPr lang="en-US"/>
          </a:p>
        </p:txBody>
      </p:sp>
    </p:spTree>
    <p:extLst>
      <p:ext uri="{BB962C8B-B14F-4D97-AF65-F5344CB8AC3E}">
        <p14:creationId xmlns:p14="http://schemas.microsoft.com/office/powerpoint/2010/main" val="3698039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7" descr="Diagram&#10;&#10;Description automatically generated">
            <a:extLst>
              <a:ext uri="{FF2B5EF4-FFF2-40B4-BE49-F238E27FC236}">
                <a16:creationId xmlns:a16="http://schemas.microsoft.com/office/drawing/2014/main" id="{AC776522-AF7D-9162-145B-6BB816E06EFF}"/>
              </a:ext>
            </a:extLst>
          </p:cNvPr>
          <p:cNvPicPr>
            <a:picLocks noChangeAspect="1"/>
          </p:cNvPicPr>
          <p:nvPr/>
        </p:nvPicPr>
        <p:blipFill rotWithShape="1">
          <a:blip r:embed="rId3"/>
          <a:srcRect l="16090" t="23568" r="33174" b="16056"/>
          <a:stretch/>
        </p:blipFill>
        <p:spPr>
          <a:xfrm>
            <a:off x="2678307" y="1618414"/>
            <a:ext cx="1799869" cy="1352734"/>
          </a:xfrm>
          <a:prstGeom prst="rect">
            <a:avLst/>
          </a:prstGeom>
        </p:spPr>
      </p:pic>
      <p:pic>
        <p:nvPicPr>
          <p:cNvPr id="32" name="Picture 8">
            <a:extLst>
              <a:ext uri="{FF2B5EF4-FFF2-40B4-BE49-F238E27FC236}">
                <a16:creationId xmlns:a16="http://schemas.microsoft.com/office/drawing/2014/main" id="{0A77EEE2-60C7-C7FD-E4D3-74951307F895}"/>
              </a:ext>
            </a:extLst>
          </p:cNvPr>
          <p:cNvPicPr>
            <a:picLocks noChangeAspect="1"/>
          </p:cNvPicPr>
          <p:nvPr/>
        </p:nvPicPr>
        <p:blipFill rotWithShape="1">
          <a:blip r:embed="rId4"/>
          <a:srcRect l="14686" t="21263" r="31648" b="15352"/>
          <a:stretch/>
        </p:blipFill>
        <p:spPr>
          <a:xfrm>
            <a:off x="2663889" y="3109820"/>
            <a:ext cx="1814287" cy="1353384"/>
          </a:xfrm>
          <a:prstGeom prst="rect">
            <a:avLst/>
          </a:prstGeom>
        </p:spPr>
      </p:pic>
      <p:sp>
        <p:nvSpPr>
          <p:cNvPr id="499718" name="Rectangle 6"/>
          <p:cNvSpPr>
            <a:spLocks noGrp="1" noChangeArrowheads="1"/>
          </p:cNvSpPr>
          <p:nvPr>
            <p:ph type="title"/>
          </p:nvPr>
        </p:nvSpPr>
        <p:spPr>
          <a:xfrm>
            <a:off x="609600" y="351367"/>
            <a:ext cx="10972800" cy="800100"/>
          </a:xfrm>
        </p:spPr>
        <p:txBody>
          <a:bodyPr anchor="b">
            <a:normAutofit/>
          </a:bodyPr>
          <a:lstStyle/>
          <a:p>
            <a:r>
              <a:rPr lang="en-US">
                <a:latin typeface="Verdana"/>
                <a:ea typeface="Verdana"/>
              </a:rPr>
              <a:t>RESULTS</a:t>
            </a:r>
            <a:endParaRPr lang="en-US">
              <a:latin typeface="Verdana"/>
            </a:endParaRPr>
          </a:p>
        </p:txBody>
      </p:sp>
      <p:sp>
        <p:nvSpPr>
          <p:cNvPr id="6" name="Slide Number Placeholder 5"/>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33</a:t>
            </a:fld>
            <a:endParaRPr lang="en-US"/>
          </a:p>
        </p:txBody>
      </p:sp>
      <p:sp>
        <p:nvSpPr>
          <p:cNvPr id="8" name="TextBox 7">
            <a:extLst>
              <a:ext uri="{FF2B5EF4-FFF2-40B4-BE49-F238E27FC236}">
                <a16:creationId xmlns:a16="http://schemas.microsoft.com/office/drawing/2014/main" id="{D8E9E5FD-BBF4-91F0-E9E3-0468F9F596F8}"/>
              </a:ext>
            </a:extLst>
          </p:cNvPr>
          <p:cNvSpPr txBox="1"/>
          <p:nvPr/>
        </p:nvSpPr>
        <p:spPr>
          <a:xfrm>
            <a:off x="1757383" y="1747586"/>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1</a:t>
            </a:r>
          </a:p>
        </p:txBody>
      </p:sp>
      <p:sp>
        <p:nvSpPr>
          <p:cNvPr id="11" name="TextBox 10">
            <a:extLst>
              <a:ext uri="{FF2B5EF4-FFF2-40B4-BE49-F238E27FC236}">
                <a16:creationId xmlns:a16="http://schemas.microsoft.com/office/drawing/2014/main" id="{10498572-7B8E-9FF3-F167-7867DD86EB20}"/>
              </a:ext>
            </a:extLst>
          </p:cNvPr>
          <p:cNvSpPr txBox="1"/>
          <p:nvPr/>
        </p:nvSpPr>
        <p:spPr>
          <a:xfrm>
            <a:off x="1757382" y="2286625"/>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2</a:t>
            </a:r>
          </a:p>
        </p:txBody>
      </p:sp>
      <p:sp>
        <p:nvSpPr>
          <p:cNvPr id="22" name="TextBox 21">
            <a:extLst>
              <a:ext uri="{FF2B5EF4-FFF2-40B4-BE49-F238E27FC236}">
                <a16:creationId xmlns:a16="http://schemas.microsoft.com/office/drawing/2014/main" id="{25657F49-DA63-CA4D-E8DA-CCB24C369DB5}"/>
              </a:ext>
            </a:extLst>
          </p:cNvPr>
          <p:cNvSpPr txBox="1"/>
          <p:nvPr/>
        </p:nvSpPr>
        <p:spPr>
          <a:xfrm>
            <a:off x="4669261" y="2349168"/>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6</a:t>
            </a:r>
          </a:p>
        </p:txBody>
      </p:sp>
      <p:sp>
        <p:nvSpPr>
          <p:cNvPr id="28" name="TextBox 27">
            <a:extLst>
              <a:ext uri="{FF2B5EF4-FFF2-40B4-BE49-F238E27FC236}">
                <a16:creationId xmlns:a16="http://schemas.microsoft.com/office/drawing/2014/main" id="{BFAA7E28-71C0-D362-A011-1ABFEAC4C875}"/>
              </a:ext>
            </a:extLst>
          </p:cNvPr>
          <p:cNvSpPr txBox="1"/>
          <p:nvPr/>
        </p:nvSpPr>
        <p:spPr>
          <a:xfrm>
            <a:off x="5437305" y="5226475"/>
            <a:ext cx="914400" cy="914400"/>
          </a:xfrm>
          <a:prstGeom prst="rect">
            <a:avLst/>
          </a:prstGeom>
          <a:noFill/>
        </p:spPr>
        <p:txBody>
          <a:bodyPr wrap="none" rtlCol="0">
            <a:noAutofit/>
          </a:bodyPr>
          <a:lstStyle/>
          <a:p>
            <a:pPr algn="ctr"/>
            <a:endParaRPr lang="en-US" sz="1600" err="1"/>
          </a:p>
        </p:txBody>
      </p:sp>
      <p:sp>
        <p:nvSpPr>
          <p:cNvPr id="29" name="TextBox 28">
            <a:extLst>
              <a:ext uri="{FF2B5EF4-FFF2-40B4-BE49-F238E27FC236}">
                <a16:creationId xmlns:a16="http://schemas.microsoft.com/office/drawing/2014/main" id="{5D9E7886-39BE-395F-C5A9-F85CCD6A8D97}"/>
              </a:ext>
            </a:extLst>
          </p:cNvPr>
          <p:cNvSpPr txBox="1"/>
          <p:nvPr/>
        </p:nvSpPr>
        <p:spPr>
          <a:xfrm>
            <a:off x="722435" y="1944632"/>
            <a:ext cx="1202835" cy="357999"/>
          </a:xfrm>
          <a:prstGeom prst="rect">
            <a:avLst/>
          </a:prstGeom>
          <a:noFill/>
        </p:spPr>
        <p:txBody>
          <a:bodyPr wrap="square" rtlCol="0">
            <a:noAutofit/>
          </a:bodyPr>
          <a:lstStyle/>
          <a:p>
            <a:pPr algn="ctr"/>
            <a:r>
              <a:rPr lang="en-US" sz="1600" b="1"/>
              <a:t>CASE-1</a:t>
            </a:r>
          </a:p>
        </p:txBody>
      </p:sp>
      <p:sp>
        <p:nvSpPr>
          <p:cNvPr id="30" name="TextBox 29">
            <a:extLst>
              <a:ext uri="{FF2B5EF4-FFF2-40B4-BE49-F238E27FC236}">
                <a16:creationId xmlns:a16="http://schemas.microsoft.com/office/drawing/2014/main" id="{73E1BDCB-19C4-A4F9-EBE9-98687F1AAD56}"/>
              </a:ext>
            </a:extLst>
          </p:cNvPr>
          <p:cNvSpPr txBox="1"/>
          <p:nvPr/>
        </p:nvSpPr>
        <p:spPr>
          <a:xfrm>
            <a:off x="722435" y="3452177"/>
            <a:ext cx="1202835" cy="357999"/>
          </a:xfrm>
          <a:prstGeom prst="rect">
            <a:avLst/>
          </a:prstGeom>
          <a:noFill/>
        </p:spPr>
        <p:txBody>
          <a:bodyPr wrap="square" rtlCol="0">
            <a:noAutofit/>
          </a:bodyPr>
          <a:lstStyle/>
          <a:p>
            <a:pPr algn="ctr"/>
            <a:r>
              <a:rPr lang="en-US" sz="1600" b="1"/>
              <a:t>CASE-2</a:t>
            </a:r>
          </a:p>
        </p:txBody>
      </p:sp>
      <p:sp>
        <p:nvSpPr>
          <p:cNvPr id="31" name="TextBox 30">
            <a:extLst>
              <a:ext uri="{FF2B5EF4-FFF2-40B4-BE49-F238E27FC236}">
                <a16:creationId xmlns:a16="http://schemas.microsoft.com/office/drawing/2014/main" id="{91361A79-6CB7-1D14-20E9-A2CDF5AC973B}"/>
              </a:ext>
            </a:extLst>
          </p:cNvPr>
          <p:cNvSpPr txBox="1"/>
          <p:nvPr/>
        </p:nvSpPr>
        <p:spPr>
          <a:xfrm>
            <a:off x="700778" y="4870875"/>
            <a:ext cx="1202835" cy="357999"/>
          </a:xfrm>
          <a:prstGeom prst="rect">
            <a:avLst/>
          </a:prstGeom>
          <a:noFill/>
        </p:spPr>
        <p:txBody>
          <a:bodyPr wrap="square" rtlCol="0">
            <a:noAutofit/>
          </a:bodyPr>
          <a:lstStyle/>
          <a:p>
            <a:pPr algn="ctr"/>
            <a:r>
              <a:rPr lang="en-US" sz="1600" b="1"/>
              <a:t>CASE-3</a:t>
            </a:r>
          </a:p>
        </p:txBody>
      </p:sp>
      <p:graphicFrame>
        <p:nvGraphicFramePr>
          <p:cNvPr id="20" name="Table 19">
            <a:extLst>
              <a:ext uri="{FF2B5EF4-FFF2-40B4-BE49-F238E27FC236}">
                <a16:creationId xmlns:a16="http://schemas.microsoft.com/office/drawing/2014/main" id="{A9F06AEE-1749-14CA-B299-DEDE825E4992}"/>
              </a:ext>
            </a:extLst>
          </p:cNvPr>
          <p:cNvGraphicFramePr>
            <a:graphicFrameLocks noGrp="1"/>
          </p:cNvGraphicFramePr>
          <p:nvPr>
            <p:extLst>
              <p:ext uri="{D42A27DB-BD31-4B8C-83A1-F6EECF244321}">
                <p14:modId xmlns:p14="http://schemas.microsoft.com/office/powerpoint/2010/main" val="1432734905"/>
              </p:ext>
            </p:extLst>
          </p:nvPr>
        </p:nvGraphicFramePr>
        <p:xfrm>
          <a:off x="5650615" y="3103238"/>
          <a:ext cx="5703592" cy="1562100"/>
        </p:xfrm>
        <a:graphic>
          <a:graphicData uri="http://schemas.openxmlformats.org/drawingml/2006/table">
            <a:tbl>
              <a:tblPr firstRow="1" bandRow="1">
                <a:tableStyleId>{5C22544A-7EE6-4342-B048-85BDC9FD1C3A}</a:tableStyleId>
              </a:tblPr>
              <a:tblGrid>
                <a:gridCol w="1425898">
                  <a:extLst>
                    <a:ext uri="{9D8B030D-6E8A-4147-A177-3AD203B41FA5}">
                      <a16:colId xmlns:a16="http://schemas.microsoft.com/office/drawing/2014/main" val="605563420"/>
                    </a:ext>
                  </a:extLst>
                </a:gridCol>
                <a:gridCol w="1425898">
                  <a:extLst>
                    <a:ext uri="{9D8B030D-6E8A-4147-A177-3AD203B41FA5}">
                      <a16:colId xmlns:a16="http://schemas.microsoft.com/office/drawing/2014/main" val="267789945"/>
                    </a:ext>
                  </a:extLst>
                </a:gridCol>
                <a:gridCol w="1425898">
                  <a:extLst>
                    <a:ext uri="{9D8B030D-6E8A-4147-A177-3AD203B41FA5}">
                      <a16:colId xmlns:a16="http://schemas.microsoft.com/office/drawing/2014/main" val="3029441328"/>
                    </a:ext>
                  </a:extLst>
                </a:gridCol>
                <a:gridCol w="1425898">
                  <a:extLst>
                    <a:ext uri="{9D8B030D-6E8A-4147-A177-3AD203B41FA5}">
                      <a16:colId xmlns:a16="http://schemas.microsoft.com/office/drawing/2014/main" val="1722058560"/>
                    </a:ext>
                  </a:extLst>
                </a:gridCol>
              </a:tblGrid>
              <a:tr h="255894">
                <a:tc>
                  <a:txBody>
                    <a:bodyPr/>
                    <a:lstStyle/>
                    <a:p>
                      <a:pPr algn="ctr" rtl="0" fontAlgn="b"/>
                      <a:r>
                        <a:rPr lang="en-US">
                          <a:effectLst/>
                        </a:rPr>
                        <a:t>Risk Score</a:t>
                      </a:r>
                      <a:endParaRPr lang="en-US" b="1">
                        <a:effectLst/>
                      </a:endParaRPr>
                    </a:p>
                  </a:txBody>
                  <a:tcPr marL="28575" marR="28575" marT="19050" marB="19050" anchor="b"/>
                </a:tc>
                <a:tc>
                  <a:txBody>
                    <a:bodyPr/>
                    <a:lstStyle/>
                    <a:p>
                      <a:pPr algn="ctr" rtl="0" fontAlgn="b"/>
                      <a:r>
                        <a:rPr lang="en-US">
                          <a:effectLst/>
                        </a:rPr>
                        <a:t>Case - 1</a:t>
                      </a:r>
                      <a:endParaRPr lang="en-US" b="1">
                        <a:effectLst/>
                      </a:endParaRPr>
                    </a:p>
                  </a:txBody>
                  <a:tcPr marL="28575" marR="28575" marT="19050" marB="19050" anchor="b"/>
                </a:tc>
                <a:tc>
                  <a:txBody>
                    <a:bodyPr/>
                    <a:lstStyle/>
                    <a:p>
                      <a:pPr algn="ctr" rtl="0" fontAlgn="b"/>
                      <a:r>
                        <a:rPr lang="en-US">
                          <a:effectLst/>
                        </a:rPr>
                        <a:t>Case - 2</a:t>
                      </a:r>
                      <a:endParaRPr lang="en-US" b="1">
                        <a:effectLst/>
                      </a:endParaRPr>
                    </a:p>
                  </a:txBody>
                  <a:tcPr marL="28575" marR="28575" marT="19050" marB="19050" anchor="b"/>
                </a:tc>
                <a:tc>
                  <a:txBody>
                    <a:bodyPr/>
                    <a:lstStyle/>
                    <a:p>
                      <a:pPr algn="ctr" rtl="0" fontAlgn="b"/>
                      <a:r>
                        <a:rPr lang="en-US">
                          <a:effectLst/>
                        </a:rPr>
                        <a:t>Case - 3</a:t>
                      </a:r>
                      <a:endParaRPr lang="en-US" b="1">
                        <a:effectLst/>
                      </a:endParaRPr>
                    </a:p>
                  </a:txBody>
                  <a:tcPr marL="28575" marR="28575" marT="19050" marB="19050" anchor="b"/>
                </a:tc>
                <a:extLst>
                  <a:ext uri="{0D108BD9-81ED-4DB2-BD59-A6C34878D82A}">
                    <a16:rowId xmlns:a16="http://schemas.microsoft.com/office/drawing/2014/main" val="514962764"/>
                  </a:ext>
                </a:extLst>
              </a:tr>
              <a:tr h="255894">
                <a:tc>
                  <a:txBody>
                    <a:bodyPr/>
                    <a:lstStyle/>
                    <a:p>
                      <a:pPr algn="ctr" rtl="0" fontAlgn="b"/>
                      <a:r>
                        <a:rPr lang="en-US">
                          <a:effectLst/>
                        </a:rPr>
                        <a:t>Room 1</a:t>
                      </a:r>
                    </a:p>
                  </a:txBody>
                  <a:tcPr marL="28575" marR="28575" marT="19050" marB="19050" anchor="b"/>
                </a:tc>
                <a:tc>
                  <a:txBody>
                    <a:bodyPr/>
                    <a:lstStyle/>
                    <a:p>
                      <a:pPr algn="ctr" rtl="0" fontAlgn="b"/>
                      <a:r>
                        <a:rPr lang="en-US">
                          <a:effectLst/>
                        </a:rPr>
                        <a:t>85%</a:t>
                      </a:r>
                    </a:p>
                  </a:txBody>
                  <a:tcPr marL="28575" marR="28575" marT="19050" marB="19050" anchor="b"/>
                </a:tc>
                <a:tc>
                  <a:txBody>
                    <a:bodyPr/>
                    <a:lstStyle/>
                    <a:p>
                      <a:pPr algn="ctr" rtl="0" fontAlgn="b"/>
                      <a:r>
                        <a:rPr lang="en-US">
                          <a:effectLst/>
                        </a:rPr>
                        <a:t>34%</a:t>
                      </a:r>
                    </a:p>
                  </a:txBody>
                  <a:tcPr marL="28575" marR="28575" marT="19050" marB="19050" anchor="b"/>
                </a:tc>
                <a:tc>
                  <a:txBody>
                    <a:bodyPr/>
                    <a:lstStyle/>
                    <a:p>
                      <a:pPr algn="ctr" rtl="0" fontAlgn="b"/>
                      <a:r>
                        <a:rPr lang="en-US">
                          <a:effectLst/>
                        </a:rPr>
                        <a:t>35%</a:t>
                      </a:r>
                    </a:p>
                  </a:txBody>
                  <a:tcPr marL="28575" marR="28575" marT="19050" marB="19050" anchor="b"/>
                </a:tc>
                <a:extLst>
                  <a:ext uri="{0D108BD9-81ED-4DB2-BD59-A6C34878D82A}">
                    <a16:rowId xmlns:a16="http://schemas.microsoft.com/office/drawing/2014/main" val="4158045843"/>
                  </a:ext>
                </a:extLst>
              </a:tr>
              <a:tr h="255894">
                <a:tc>
                  <a:txBody>
                    <a:bodyPr/>
                    <a:lstStyle/>
                    <a:p>
                      <a:pPr algn="ctr" rtl="0" fontAlgn="b"/>
                      <a:r>
                        <a:rPr lang="en-US">
                          <a:effectLst/>
                        </a:rPr>
                        <a:t>Room 2</a:t>
                      </a:r>
                    </a:p>
                  </a:txBody>
                  <a:tcPr marL="28575" marR="28575" marT="19050" marB="19050" anchor="b"/>
                </a:tc>
                <a:tc>
                  <a:txBody>
                    <a:bodyPr/>
                    <a:lstStyle/>
                    <a:p>
                      <a:pPr algn="ctr" rtl="0" fontAlgn="b"/>
                      <a:r>
                        <a:rPr lang="en-US">
                          <a:effectLst/>
                        </a:rPr>
                        <a:t>80%</a:t>
                      </a:r>
                    </a:p>
                  </a:txBody>
                  <a:tcPr marL="28575" marR="28575" marT="19050" marB="19050" anchor="b"/>
                </a:tc>
                <a:tc>
                  <a:txBody>
                    <a:bodyPr/>
                    <a:lstStyle/>
                    <a:p>
                      <a:pPr algn="ctr" rtl="0" fontAlgn="b"/>
                      <a:r>
                        <a:rPr lang="en-US">
                          <a:effectLst/>
                        </a:rPr>
                        <a:t>0%</a:t>
                      </a:r>
                    </a:p>
                  </a:txBody>
                  <a:tcPr marL="28575" marR="28575" marT="19050" marB="19050" anchor="b"/>
                </a:tc>
                <a:tc>
                  <a:txBody>
                    <a:bodyPr/>
                    <a:lstStyle/>
                    <a:p>
                      <a:pPr algn="ctr" rtl="0" fontAlgn="b"/>
                      <a:r>
                        <a:rPr lang="en-US">
                          <a:effectLst/>
                        </a:rPr>
                        <a:t>13%</a:t>
                      </a:r>
                    </a:p>
                  </a:txBody>
                  <a:tcPr marL="28575" marR="28575" marT="19050" marB="19050" anchor="b"/>
                </a:tc>
                <a:extLst>
                  <a:ext uri="{0D108BD9-81ED-4DB2-BD59-A6C34878D82A}">
                    <a16:rowId xmlns:a16="http://schemas.microsoft.com/office/drawing/2014/main" val="1775542860"/>
                  </a:ext>
                </a:extLst>
              </a:tr>
              <a:tr h="255894">
                <a:tc>
                  <a:txBody>
                    <a:bodyPr/>
                    <a:lstStyle/>
                    <a:p>
                      <a:pPr algn="ctr" rtl="0" fontAlgn="b"/>
                      <a:r>
                        <a:rPr lang="en-US">
                          <a:effectLst/>
                        </a:rPr>
                        <a:t>Room 5</a:t>
                      </a:r>
                    </a:p>
                  </a:txBody>
                  <a:tcPr marL="28575" marR="28575" marT="19050" marB="19050" anchor="b"/>
                </a:tc>
                <a:tc>
                  <a:txBody>
                    <a:bodyPr/>
                    <a:lstStyle/>
                    <a:p>
                      <a:pPr algn="ctr" rtl="0" fontAlgn="b"/>
                      <a:r>
                        <a:rPr lang="en-US">
                          <a:effectLst/>
                        </a:rPr>
                        <a:t>2 %</a:t>
                      </a:r>
                    </a:p>
                  </a:txBody>
                  <a:tcPr marL="28575" marR="28575" marT="19050" marB="19050" anchor="b"/>
                </a:tc>
                <a:tc>
                  <a:txBody>
                    <a:bodyPr/>
                    <a:lstStyle/>
                    <a:p>
                      <a:pPr algn="ctr" rtl="0" fontAlgn="b"/>
                      <a:r>
                        <a:rPr lang="en-US">
                          <a:effectLst/>
                        </a:rPr>
                        <a:t>1%</a:t>
                      </a:r>
                    </a:p>
                  </a:txBody>
                  <a:tcPr marL="28575" marR="28575" marT="19050" marB="19050" anchor="b"/>
                </a:tc>
                <a:tc>
                  <a:txBody>
                    <a:bodyPr/>
                    <a:lstStyle/>
                    <a:p>
                      <a:pPr algn="ctr" rtl="0" fontAlgn="b"/>
                      <a:r>
                        <a:rPr lang="en-US">
                          <a:effectLst/>
                        </a:rPr>
                        <a:t>2%</a:t>
                      </a:r>
                    </a:p>
                  </a:txBody>
                  <a:tcPr marL="28575" marR="28575" marT="19050" marB="19050" anchor="b"/>
                </a:tc>
                <a:extLst>
                  <a:ext uri="{0D108BD9-81ED-4DB2-BD59-A6C34878D82A}">
                    <a16:rowId xmlns:a16="http://schemas.microsoft.com/office/drawing/2014/main" val="3283706590"/>
                  </a:ext>
                </a:extLst>
              </a:tr>
              <a:tr h="255894">
                <a:tc>
                  <a:txBody>
                    <a:bodyPr/>
                    <a:lstStyle/>
                    <a:p>
                      <a:pPr algn="ctr" rtl="0" fontAlgn="b"/>
                      <a:r>
                        <a:rPr lang="en-US">
                          <a:effectLst/>
                        </a:rPr>
                        <a:t>Room 6</a:t>
                      </a:r>
                    </a:p>
                  </a:txBody>
                  <a:tcPr marL="28575" marR="28575" marT="19050" marB="19050" anchor="b"/>
                </a:tc>
                <a:tc>
                  <a:txBody>
                    <a:bodyPr/>
                    <a:lstStyle/>
                    <a:p>
                      <a:pPr algn="ctr" rtl="0" fontAlgn="b"/>
                      <a:r>
                        <a:rPr lang="en-US">
                          <a:effectLst/>
                        </a:rPr>
                        <a:t>0 %</a:t>
                      </a:r>
                    </a:p>
                  </a:txBody>
                  <a:tcPr marL="28575" marR="28575" marT="19050" marB="19050" anchor="b"/>
                </a:tc>
                <a:tc>
                  <a:txBody>
                    <a:bodyPr/>
                    <a:lstStyle/>
                    <a:p>
                      <a:pPr algn="ctr" rtl="0" fontAlgn="b"/>
                      <a:r>
                        <a:rPr lang="en-US">
                          <a:effectLst/>
                        </a:rPr>
                        <a:t>37%</a:t>
                      </a:r>
                    </a:p>
                  </a:txBody>
                  <a:tcPr marL="28575" marR="28575" marT="19050" marB="19050" anchor="b"/>
                </a:tc>
                <a:tc>
                  <a:txBody>
                    <a:bodyPr/>
                    <a:lstStyle/>
                    <a:p>
                      <a:pPr algn="ctr" rtl="0" fontAlgn="b"/>
                      <a:r>
                        <a:rPr lang="en-US" dirty="0">
                          <a:effectLst/>
                        </a:rPr>
                        <a:t>3%</a:t>
                      </a:r>
                    </a:p>
                  </a:txBody>
                  <a:tcPr marL="28575" marR="28575" marT="19050" marB="19050" anchor="b"/>
                </a:tc>
                <a:extLst>
                  <a:ext uri="{0D108BD9-81ED-4DB2-BD59-A6C34878D82A}">
                    <a16:rowId xmlns:a16="http://schemas.microsoft.com/office/drawing/2014/main" val="1528789265"/>
                  </a:ext>
                </a:extLst>
              </a:tr>
            </a:tbl>
          </a:graphicData>
        </a:graphic>
      </p:graphicFrame>
      <p:sp>
        <p:nvSpPr>
          <p:cNvPr id="27" name="Rectangle 26">
            <a:extLst>
              <a:ext uri="{FF2B5EF4-FFF2-40B4-BE49-F238E27FC236}">
                <a16:creationId xmlns:a16="http://schemas.microsoft.com/office/drawing/2014/main" id="{BE2AA4DB-8DCB-0387-52EF-75B0CA004921}"/>
              </a:ext>
            </a:extLst>
          </p:cNvPr>
          <p:cNvSpPr/>
          <p:nvPr/>
        </p:nvSpPr>
        <p:spPr bwMode="auto">
          <a:xfrm>
            <a:off x="3671890" y="3825225"/>
            <a:ext cx="418752" cy="52599"/>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a:solidFill>
                <a:schemeClr val="bg1"/>
              </a:solidFill>
            </a:endParaRPr>
          </a:p>
        </p:txBody>
      </p:sp>
      <p:sp>
        <p:nvSpPr>
          <p:cNvPr id="33" name="Rectangle 32">
            <a:extLst>
              <a:ext uri="{FF2B5EF4-FFF2-40B4-BE49-F238E27FC236}">
                <a16:creationId xmlns:a16="http://schemas.microsoft.com/office/drawing/2014/main" id="{B0238EA2-C2ED-EF18-B886-BFD1F4764415}"/>
              </a:ext>
            </a:extLst>
          </p:cNvPr>
          <p:cNvSpPr/>
          <p:nvPr/>
        </p:nvSpPr>
        <p:spPr bwMode="auto">
          <a:xfrm>
            <a:off x="3669948" y="3798925"/>
            <a:ext cx="79728" cy="45719"/>
          </a:xfrm>
          <a:prstGeom prst="rect">
            <a:avLst/>
          </a:prstGeom>
          <a:solidFill>
            <a:schemeClr val="bg1"/>
          </a:solidFill>
          <a:ln w="12700" cap="sq" algn="ctr">
            <a:solidFill>
              <a:schemeClr val="bg1"/>
            </a:solidFill>
            <a:miter lim="800000"/>
            <a:headEnd/>
            <a:tailEnd/>
          </a:ln>
          <a:effectLst/>
        </p:spPr>
        <p:txBody>
          <a:bodyPr wrap="none" rtlCol="0" anchor="ctr"/>
          <a:lstStyle/>
          <a:p>
            <a:pPr algn="ctr"/>
            <a:endParaRPr lang="en-US" sz="1600">
              <a:solidFill>
                <a:schemeClr val="bg1"/>
              </a:solidFill>
            </a:endParaRPr>
          </a:p>
        </p:txBody>
      </p:sp>
      <p:pic>
        <p:nvPicPr>
          <p:cNvPr id="7" name="Picture 9" descr="Diagram&#10;&#10;Description automatically generated">
            <a:extLst>
              <a:ext uri="{FF2B5EF4-FFF2-40B4-BE49-F238E27FC236}">
                <a16:creationId xmlns:a16="http://schemas.microsoft.com/office/drawing/2014/main" id="{2552C54E-1DAB-E7DB-3EF2-22D3D67382D1}"/>
              </a:ext>
            </a:extLst>
          </p:cNvPr>
          <p:cNvPicPr>
            <a:picLocks noChangeAspect="1"/>
          </p:cNvPicPr>
          <p:nvPr/>
        </p:nvPicPr>
        <p:blipFill rotWithShape="1">
          <a:blip r:embed="rId5"/>
          <a:srcRect l="14810" t="21511" r="28781" b="18080"/>
          <a:stretch/>
        </p:blipFill>
        <p:spPr>
          <a:xfrm>
            <a:off x="2627451" y="4537816"/>
            <a:ext cx="2008146" cy="1358258"/>
          </a:xfrm>
          <a:prstGeom prst="rect">
            <a:avLst/>
          </a:prstGeom>
        </p:spPr>
      </p:pic>
      <p:sp>
        <p:nvSpPr>
          <p:cNvPr id="15" name="Rectangle 14">
            <a:extLst>
              <a:ext uri="{FF2B5EF4-FFF2-40B4-BE49-F238E27FC236}">
                <a16:creationId xmlns:a16="http://schemas.microsoft.com/office/drawing/2014/main" id="{E05FE2C9-8B31-5607-3E08-6A515453C35B}"/>
              </a:ext>
            </a:extLst>
          </p:cNvPr>
          <p:cNvSpPr/>
          <p:nvPr/>
        </p:nvSpPr>
        <p:spPr bwMode="auto">
          <a:xfrm>
            <a:off x="3024751" y="4861838"/>
            <a:ext cx="103356" cy="129066"/>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18" name="Rectangle 17">
            <a:extLst>
              <a:ext uri="{FF2B5EF4-FFF2-40B4-BE49-F238E27FC236}">
                <a16:creationId xmlns:a16="http://schemas.microsoft.com/office/drawing/2014/main" id="{88DC5D83-529F-082B-2A9A-92F88624A982}"/>
              </a:ext>
            </a:extLst>
          </p:cNvPr>
          <p:cNvSpPr/>
          <p:nvPr/>
        </p:nvSpPr>
        <p:spPr bwMode="auto">
          <a:xfrm>
            <a:off x="2837573" y="5376270"/>
            <a:ext cx="103356" cy="69373"/>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9" name="Oval 8">
            <a:extLst>
              <a:ext uri="{FF2B5EF4-FFF2-40B4-BE49-F238E27FC236}">
                <a16:creationId xmlns:a16="http://schemas.microsoft.com/office/drawing/2014/main" id="{D7A73691-C105-0AF4-AC7A-B3F445D61B87}"/>
              </a:ext>
            </a:extLst>
          </p:cNvPr>
          <p:cNvSpPr/>
          <p:nvPr/>
        </p:nvSpPr>
        <p:spPr bwMode="auto">
          <a:xfrm>
            <a:off x="4121151" y="3700639"/>
            <a:ext cx="100461" cy="109537"/>
          </a:xfrm>
          <a:prstGeom prst="ellipse">
            <a:avLst/>
          </a:prstGeom>
          <a:solidFill>
            <a:schemeClr val="bg2">
              <a:lumMod val="60000"/>
              <a:lumOff val="40000"/>
              <a:alpha val="64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4" name="Rectangle 13">
            <a:extLst>
              <a:ext uri="{FF2B5EF4-FFF2-40B4-BE49-F238E27FC236}">
                <a16:creationId xmlns:a16="http://schemas.microsoft.com/office/drawing/2014/main" id="{C8AFA4FF-B279-DC97-72A2-951E2178E775}"/>
              </a:ext>
            </a:extLst>
          </p:cNvPr>
          <p:cNvSpPr/>
          <p:nvPr/>
        </p:nvSpPr>
        <p:spPr bwMode="auto">
          <a:xfrm>
            <a:off x="3014664" y="3421579"/>
            <a:ext cx="118589" cy="108505"/>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cxnSp>
        <p:nvCxnSpPr>
          <p:cNvPr id="10" name="Straight Arrow Connector 9">
            <a:extLst>
              <a:ext uri="{FF2B5EF4-FFF2-40B4-BE49-F238E27FC236}">
                <a16:creationId xmlns:a16="http://schemas.microsoft.com/office/drawing/2014/main" id="{40EB016A-A21B-D6DD-FFCD-1EACB6B18FB8}"/>
              </a:ext>
            </a:extLst>
          </p:cNvPr>
          <p:cNvCxnSpPr/>
          <p:nvPr/>
        </p:nvCxnSpPr>
        <p:spPr>
          <a:xfrm>
            <a:off x="2389484" y="1870326"/>
            <a:ext cx="374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74D5F8-E123-346B-0915-9887E31E5F7F}"/>
              </a:ext>
            </a:extLst>
          </p:cNvPr>
          <p:cNvCxnSpPr>
            <a:cxnSpLocks/>
            <a:stCxn id="11" idx="3"/>
          </p:cNvCxnSpPr>
          <p:nvPr/>
        </p:nvCxnSpPr>
        <p:spPr>
          <a:xfrm>
            <a:off x="2389484" y="2381748"/>
            <a:ext cx="374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23DAE6-D252-CD7B-5BA6-3D7AEED8E057}"/>
              </a:ext>
            </a:extLst>
          </p:cNvPr>
          <p:cNvSpPr txBox="1"/>
          <p:nvPr/>
        </p:nvSpPr>
        <p:spPr>
          <a:xfrm>
            <a:off x="3458540" y="1382450"/>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5</a:t>
            </a:r>
          </a:p>
        </p:txBody>
      </p:sp>
      <p:cxnSp>
        <p:nvCxnSpPr>
          <p:cNvPr id="17" name="Straight Arrow Connector 16">
            <a:extLst>
              <a:ext uri="{FF2B5EF4-FFF2-40B4-BE49-F238E27FC236}">
                <a16:creationId xmlns:a16="http://schemas.microsoft.com/office/drawing/2014/main" id="{22171378-10E5-282E-7892-19EA6CC5F48A}"/>
              </a:ext>
            </a:extLst>
          </p:cNvPr>
          <p:cNvCxnSpPr>
            <a:cxnSpLocks/>
            <a:stCxn id="16" idx="2"/>
          </p:cNvCxnSpPr>
          <p:nvPr/>
        </p:nvCxnSpPr>
        <p:spPr>
          <a:xfrm>
            <a:off x="3774591" y="1572695"/>
            <a:ext cx="0" cy="17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9706CDC-62A0-FE58-FB8A-EE33261F0D16}"/>
              </a:ext>
            </a:extLst>
          </p:cNvPr>
          <p:cNvCxnSpPr>
            <a:cxnSpLocks/>
          </p:cNvCxnSpPr>
          <p:nvPr/>
        </p:nvCxnSpPr>
        <p:spPr>
          <a:xfrm flipH="1">
            <a:off x="4371707" y="2444291"/>
            <a:ext cx="288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0AB489C-2CF8-1AD5-3221-497C4466073B}"/>
              </a:ext>
            </a:extLst>
          </p:cNvPr>
          <p:cNvSpPr/>
          <p:nvPr/>
        </p:nvSpPr>
        <p:spPr bwMode="auto">
          <a:xfrm>
            <a:off x="2889251" y="2014094"/>
            <a:ext cx="100461" cy="109537"/>
          </a:xfrm>
          <a:prstGeom prst="ellipse">
            <a:avLst/>
          </a:prstGeom>
          <a:solidFill>
            <a:schemeClr val="bg2">
              <a:lumMod val="60000"/>
              <a:lumOff val="40000"/>
              <a:alpha val="64000"/>
            </a:schemeClr>
          </a:solidFill>
          <a:ln w="12700" cap="sq" algn="ctr">
            <a:noFill/>
            <a:miter lim="800000"/>
            <a:headEnd/>
            <a:tailEnd/>
          </a:ln>
          <a:effectLst/>
        </p:spPr>
        <p:txBody>
          <a:bodyPr wrap="none" rtlCol="0" anchor="ctr"/>
          <a:lstStyle/>
          <a:p>
            <a:pPr algn="ctr"/>
            <a:endParaRPr lang="en-US" sz="1600">
              <a:solidFill>
                <a:schemeClr val="bg1"/>
              </a:solidFill>
            </a:endParaRPr>
          </a:p>
        </p:txBody>
      </p:sp>
      <p:sp>
        <p:nvSpPr>
          <p:cNvPr id="13" name="Rectangle 12">
            <a:extLst>
              <a:ext uri="{FF2B5EF4-FFF2-40B4-BE49-F238E27FC236}">
                <a16:creationId xmlns:a16="http://schemas.microsoft.com/office/drawing/2014/main" id="{378DF3CD-51FB-121F-99E1-CC2A9BEF8BE9}"/>
              </a:ext>
            </a:extLst>
          </p:cNvPr>
          <p:cNvSpPr/>
          <p:nvPr/>
        </p:nvSpPr>
        <p:spPr bwMode="auto">
          <a:xfrm>
            <a:off x="3035289" y="1909247"/>
            <a:ext cx="92818" cy="109538"/>
          </a:xfrm>
          <a:prstGeom prst="rect">
            <a:avLst/>
          </a:prstGeom>
          <a:solidFill>
            <a:schemeClr val="bg2">
              <a:lumMod val="60000"/>
              <a:lumOff val="40000"/>
              <a:alpha val="61000"/>
            </a:schemeClr>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
        <p:nvSpPr>
          <p:cNvPr id="40" name="TextBox 39">
            <a:extLst>
              <a:ext uri="{FF2B5EF4-FFF2-40B4-BE49-F238E27FC236}">
                <a16:creationId xmlns:a16="http://schemas.microsoft.com/office/drawing/2014/main" id="{DEC01163-12F6-A752-2303-D224EC51D139}"/>
              </a:ext>
            </a:extLst>
          </p:cNvPr>
          <p:cNvSpPr txBox="1"/>
          <p:nvPr/>
        </p:nvSpPr>
        <p:spPr>
          <a:xfrm>
            <a:off x="1738333" y="3277936"/>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1</a:t>
            </a:r>
          </a:p>
        </p:txBody>
      </p:sp>
      <p:sp>
        <p:nvSpPr>
          <p:cNvPr id="41" name="TextBox 40">
            <a:extLst>
              <a:ext uri="{FF2B5EF4-FFF2-40B4-BE49-F238E27FC236}">
                <a16:creationId xmlns:a16="http://schemas.microsoft.com/office/drawing/2014/main" id="{53C2FA77-DF8B-B53E-03A2-645FE4E5F22A}"/>
              </a:ext>
            </a:extLst>
          </p:cNvPr>
          <p:cNvSpPr txBox="1"/>
          <p:nvPr/>
        </p:nvSpPr>
        <p:spPr>
          <a:xfrm>
            <a:off x="1738332" y="3816975"/>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2</a:t>
            </a:r>
          </a:p>
        </p:txBody>
      </p:sp>
      <p:sp>
        <p:nvSpPr>
          <p:cNvPr id="42" name="TextBox 41">
            <a:extLst>
              <a:ext uri="{FF2B5EF4-FFF2-40B4-BE49-F238E27FC236}">
                <a16:creationId xmlns:a16="http://schemas.microsoft.com/office/drawing/2014/main" id="{2F44DECC-DCC7-E7CC-CB16-FF26B2E86DB3}"/>
              </a:ext>
            </a:extLst>
          </p:cNvPr>
          <p:cNvSpPr txBox="1"/>
          <p:nvPr/>
        </p:nvSpPr>
        <p:spPr>
          <a:xfrm>
            <a:off x="4650211" y="3879518"/>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6</a:t>
            </a:r>
          </a:p>
        </p:txBody>
      </p:sp>
      <p:cxnSp>
        <p:nvCxnSpPr>
          <p:cNvPr id="43" name="Straight Arrow Connector 42">
            <a:extLst>
              <a:ext uri="{FF2B5EF4-FFF2-40B4-BE49-F238E27FC236}">
                <a16:creationId xmlns:a16="http://schemas.microsoft.com/office/drawing/2014/main" id="{850FB50B-BEB2-A38F-620D-474F01A36FC0}"/>
              </a:ext>
            </a:extLst>
          </p:cNvPr>
          <p:cNvCxnSpPr/>
          <p:nvPr/>
        </p:nvCxnSpPr>
        <p:spPr>
          <a:xfrm>
            <a:off x="2370434" y="3400676"/>
            <a:ext cx="374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BBFC5E-4314-32E6-4346-D1AABAD71FBE}"/>
              </a:ext>
            </a:extLst>
          </p:cNvPr>
          <p:cNvCxnSpPr>
            <a:cxnSpLocks/>
            <a:stCxn id="41" idx="3"/>
          </p:cNvCxnSpPr>
          <p:nvPr/>
        </p:nvCxnSpPr>
        <p:spPr>
          <a:xfrm>
            <a:off x="2370434" y="3912098"/>
            <a:ext cx="374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D511B0-9B30-661A-6B4C-20974B07638C}"/>
              </a:ext>
            </a:extLst>
          </p:cNvPr>
          <p:cNvSpPr txBox="1"/>
          <p:nvPr/>
        </p:nvSpPr>
        <p:spPr>
          <a:xfrm>
            <a:off x="3439490" y="2912800"/>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dirty="0"/>
              <a:t>ROOM 5</a:t>
            </a:r>
          </a:p>
        </p:txBody>
      </p:sp>
      <p:cxnSp>
        <p:nvCxnSpPr>
          <p:cNvPr id="46" name="Straight Arrow Connector 45">
            <a:extLst>
              <a:ext uri="{FF2B5EF4-FFF2-40B4-BE49-F238E27FC236}">
                <a16:creationId xmlns:a16="http://schemas.microsoft.com/office/drawing/2014/main" id="{891D2D60-BA74-E91B-3C5E-56CBA22D4905}"/>
              </a:ext>
            </a:extLst>
          </p:cNvPr>
          <p:cNvCxnSpPr>
            <a:cxnSpLocks/>
            <a:stCxn id="45" idx="2"/>
          </p:cNvCxnSpPr>
          <p:nvPr/>
        </p:nvCxnSpPr>
        <p:spPr>
          <a:xfrm>
            <a:off x="3755541" y="3103045"/>
            <a:ext cx="0" cy="17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B4FA22-BF3A-C581-A46F-C5544E80C025}"/>
              </a:ext>
            </a:extLst>
          </p:cNvPr>
          <p:cNvCxnSpPr>
            <a:cxnSpLocks/>
          </p:cNvCxnSpPr>
          <p:nvPr/>
        </p:nvCxnSpPr>
        <p:spPr>
          <a:xfrm flipH="1">
            <a:off x="4352657" y="3974641"/>
            <a:ext cx="288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74B0991-9488-C615-B738-57C10BE56BEC}"/>
              </a:ext>
            </a:extLst>
          </p:cNvPr>
          <p:cNvSpPr txBox="1"/>
          <p:nvPr/>
        </p:nvSpPr>
        <p:spPr>
          <a:xfrm>
            <a:off x="1757383" y="4687636"/>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1</a:t>
            </a:r>
          </a:p>
        </p:txBody>
      </p:sp>
      <p:sp>
        <p:nvSpPr>
          <p:cNvPr id="49" name="TextBox 48">
            <a:extLst>
              <a:ext uri="{FF2B5EF4-FFF2-40B4-BE49-F238E27FC236}">
                <a16:creationId xmlns:a16="http://schemas.microsoft.com/office/drawing/2014/main" id="{E19EC10A-88E7-D9E4-6E5A-CDDC7C7F6FE2}"/>
              </a:ext>
            </a:extLst>
          </p:cNvPr>
          <p:cNvSpPr txBox="1"/>
          <p:nvPr/>
        </p:nvSpPr>
        <p:spPr>
          <a:xfrm>
            <a:off x="1757382" y="5226675"/>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2</a:t>
            </a:r>
          </a:p>
        </p:txBody>
      </p:sp>
      <p:sp>
        <p:nvSpPr>
          <p:cNvPr id="50" name="TextBox 49">
            <a:extLst>
              <a:ext uri="{FF2B5EF4-FFF2-40B4-BE49-F238E27FC236}">
                <a16:creationId xmlns:a16="http://schemas.microsoft.com/office/drawing/2014/main" id="{FAC9588E-D7B2-0F87-6A9C-B21FD313B898}"/>
              </a:ext>
            </a:extLst>
          </p:cNvPr>
          <p:cNvSpPr txBox="1"/>
          <p:nvPr/>
        </p:nvSpPr>
        <p:spPr>
          <a:xfrm>
            <a:off x="4669261" y="5289218"/>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a:t>ROOM 6</a:t>
            </a:r>
          </a:p>
        </p:txBody>
      </p:sp>
      <p:cxnSp>
        <p:nvCxnSpPr>
          <p:cNvPr id="51" name="Straight Arrow Connector 50">
            <a:extLst>
              <a:ext uri="{FF2B5EF4-FFF2-40B4-BE49-F238E27FC236}">
                <a16:creationId xmlns:a16="http://schemas.microsoft.com/office/drawing/2014/main" id="{12971664-10F2-8360-1B45-2E7B2D454C5A}"/>
              </a:ext>
            </a:extLst>
          </p:cNvPr>
          <p:cNvCxnSpPr/>
          <p:nvPr/>
        </p:nvCxnSpPr>
        <p:spPr>
          <a:xfrm>
            <a:off x="2389484" y="4810376"/>
            <a:ext cx="374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F6FBBF9-4E3D-97CA-0B31-BFF5B95CEB00}"/>
              </a:ext>
            </a:extLst>
          </p:cNvPr>
          <p:cNvCxnSpPr>
            <a:cxnSpLocks/>
            <a:stCxn id="49" idx="3"/>
          </p:cNvCxnSpPr>
          <p:nvPr/>
        </p:nvCxnSpPr>
        <p:spPr>
          <a:xfrm>
            <a:off x="2389484" y="5321798"/>
            <a:ext cx="3743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F20FDA0-4DC1-F53D-DE71-B9A8D655511E}"/>
              </a:ext>
            </a:extLst>
          </p:cNvPr>
          <p:cNvSpPr txBox="1"/>
          <p:nvPr/>
        </p:nvSpPr>
        <p:spPr>
          <a:xfrm>
            <a:off x="3458540" y="4322500"/>
            <a:ext cx="632102" cy="19024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pPr algn="ctr"/>
            <a:r>
              <a:rPr lang="en-US" sz="800" dirty="0"/>
              <a:t>ROOM 5</a:t>
            </a:r>
          </a:p>
        </p:txBody>
      </p:sp>
      <p:cxnSp>
        <p:nvCxnSpPr>
          <p:cNvPr id="54" name="Straight Arrow Connector 53">
            <a:extLst>
              <a:ext uri="{FF2B5EF4-FFF2-40B4-BE49-F238E27FC236}">
                <a16:creationId xmlns:a16="http://schemas.microsoft.com/office/drawing/2014/main" id="{B696D94C-BD91-1F4B-4307-CD029314847C}"/>
              </a:ext>
            </a:extLst>
          </p:cNvPr>
          <p:cNvCxnSpPr>
            <a:cxnSpLocks/>
            <a:stCxn id="53" idx="2"/>
          </p:cNvCxnSpPr>
          <p:nvPr/>
        </p:nvCxnSpPr>
        <p:spPr>
          <a:xfrm>
            <a:off x="3774591" y="4512745"/>
            <a:ext cx="0" cy="174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AEA9500-A071-7077-D6BE-81F5ABAAA236}"/>
              </a:ext>
            </a:extLst>
          </p:cNvPr>
          <p:cNvCxnSpPr>
            <a:cxnSpLocks/>
          </p:cNvCxnSpPr>
          <p:nvPr/>
        </p:nvCxnSpPr>
        <p:spPr>
          <a:xfrm flipH="1">
            <a:off x="4371707" y="5384341"/>
            <a:ext cx="288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150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t>PUSH NOTIFICATIONs</a:t>
            </a:r>
          </a:p>
        </p:txBody>
      </p:sp>
      <p:sp>
        <p:nvSpPr>
          <p:cNvPr id="6" name="Slide Number Placeholder 5"/>
          <p:cNvSpPr>
            <a:spLocks noGrp="1"/>
          </p:cNvSpPr>
          <p:nvPr>
            <p:ph type="sldNum" sz="quarter" idx="10"/>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34</a:t>
            </a:fld>
            <a:endParaRPr lang="en-US"/>
          </a:p>
        </p:txBody>
      </p:sp>
      <p:pic>
        <p:nvPicPr>
          <p:cNvPr id="9" name="Picture 9" descr="A picture containing text, electronics, screenshot&#10;&#10;Description automatically generated">
            <a:extLst>
              <a:ext uri="{FF2B5EF4-FFF2-40B4-BE49-F238E27FC236}">
                <a16:creationId xmlns:a16="http://schemas.microsoft.com/office/drawing/2014/main" id="{A78C7467-CB29-98BD-9748-23889A5C4C30}"/>
              </a:ext>
            </a:extLst>
          </p:cNvPr>
          <p:cNvPicPr>
            <a:picLocks noGrp="1" noChangeAspect="1"/>
          </p:cNvPicPr>
          <p:nvPr>
            <p:ph type="pic" sz="quarter" idx="12"/>
          </p:nvPr>
        </p:nvPicPr>
        <p:blipFill rotWithShape="1">
          <a:blip r:embed="rId3"/>
          <a:stretch/>
        </p:blipFill>
        <p:spPr>
          <a:xfrm>
            <a:off x="609600" y="1530477"/>
            <a:ext cx="7823200" cy="4635245"/>
          </a:xfrm>
          <a:noFill/>
        </p:spPr>
      </p:pic>
      <p:sp>
        <p:nvSpPr>
          <p:cNvPr id="2" name="TextBox 1">
            <a:extLst>
              <a:ext uri="{FF2B5EF4-FFF2-40B4-BE49-F238E27FC236}">
                <a16:creationId xmlns:a16="http://schemas.microsoft.com/office/drawing/2014/main" id="{B1BB332C-81AB-2B78-F29E-549FCFE3C2E2}"/>
              </a:ext>
            </a:extLst>
          </p:cNvPr>
          <p:cNvSpPr txBox="1"/>
          <p:nvPr/>
        </p:nvSpPr>
        <p:spPr>
          <a:xfrm>
            <a:off x="8387255" y="3596494"/>
            <a:ext cx="2844800" cy="5116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GB" sz="2000"/>
              <a:t>Notify the end user</a:t>
            </a:r>
            <a:endParaRPr lang="en-US"/>
          </a:p>
        </p:txBody>
      </p:sp>
    </p:spTree>
    <p:extLst>
      <p:ext uri="{BB962C8B-B14F-4D97-AF65-F5344CB8AC3E}">
        <p14:creationId xmlns:p14="http://schemas.microsoft.com/office/powerpoint/2010/main" val="1323648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2AA2-D819-735E-B935-E7392EB6F730}"/>
              </a:ext>
            </a:extLst>
          </p:cNvPr>
          <p:cNvSpPr>
            <a:spLocks noGrp="1"/>
          </p:cNvSpPr>
          <p:nvPr>
            <p:ph type="title"/>
          </p:nvPr>
        </p:nvSpPr>
        <p:spPr/>
        <p:txBody>
          <a:bodyPr/>
          <a:lstStyle/>
          <a:p>
            <a:r>
              <a:rPr lang="en-GB">
                <a:latin typeface="Verdana"/>
                <a:ea typeface="Verdana"/>
              </a:rPr>
              <a:t>STATE MACHINE</a:t>
            </a:r>
            <a:endParaRPr lang="en-GB"/>
          </a:p>
        </p:txBody>
      </p:sp>
      <p:graphicFrame>
        <p:nvGraphicFramePr>
          <p:cNvPr id="7" name="Diagram 7">
            <a:extLst>
              <a:ext uri="{FF2B5EF4-FFF2-40B4-BE49-F238E27FC236}">
                <a16:creationId xmlns:a16="http://schemas.microsoft.com/office/drawing/2014/main" id="{9E5076BE-87C7-5CDA-B8CA-D9CFDBAF91FC}"/>
              </a:ext>
            </a:extLst>
          </p:cNvPr>
          <p:cNvGraphicFramePr>
            <a:graphicFrameLocks noGrp="1"/>
          </p:cNvGraphicFramePr>
          <p:nvPr>
            <p:ph idx="1"/>
            <p:extLst>
              <p:ext uri="{D42A27DB-BD31-4B8C-83A1-F6EECF244321}">
                <p14:modId xmlns:p14="http://schemas.microsoft.com/office/powerpoint/2010/main" val="1399697936"/>
              </p:ext>
            </p:extLst>
          </p:nvPr>
        </p:nvGraphicFramePr>
        <p:xfrm>
          <a:off x="609600" y="1524000"/>
          <a:ext cx="109728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2CBBFF5-E2B3-387F-063D-AA3649B6DE8F}"/>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0F6A56E7-4733-4703-E448-460735E887C0}"/>
              </a:ext>
            </a:extLst>
          </p:cNvPr>
          <p:cNvSpPr>
            <a:spLocks noGrp="1"/>
          </p:cNvSpPr>
          <p:nvPr>
            <p:ph type="sldNum" sz="quarter" idx="12"/>
          </p:nvPr>
        </p:nvSpPr>
        <p:spPr/>
        <p:txBody>
          <a:bodyPr/>
          <a:lstStyle/>
          <a:p>
            <a:fld id="{BFEBEB0A-9E3D-4B14-9782-E2AE3DA60D96}" type="slidenum">
              <a:rPr lang="en-US" smtClean="0"/>
              <a:pPr/>
              <a:t>35</a:t>
            </a:fld>
            <a:endParaRPr lang="en-US"/>
          </a:p>
        </p:txBody>
      </p:sp>
    </p:spTree>
    <p:extLst>
      <p:ext uri="{BB962C8B-B14F-4D97-AF65-F5344CB8AC3E}">
        <p14:creationId xmlns:p14="http://schemas.microsoft.com/office/powerpoint/2010/main" val="1939726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351367"/>
            <a:ext cx="10972800" cy="800100"/>
          </a:xfrm>
        </p:spPr>
        <p:txBody>
          <a:bodyPr anchor="b">
            <a:normAutofit/>
          </a:bodyPr>
          <a:lstStyle/>
          <a:p>
            <a:r>
              <a:rPr lang="en-US"/>
              <a:t>FUTURE WORK</a:t>
            </a:r>
          </a:p>
        </p:txBody>
      </p:sp>
      <p:sp>
        <p:nvSpPr>
          <p:cNvPr id="4" name="Slide Number Placeholder 3"/>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36</a:t>
            </a:fld>
            <a:endParaRPr lang="en-US"/>
          </a:p>
        </p:txBody>
      </p:sp>
      <p:graphicFrame>
        <p:nvGraphicFramePr>
          <p:cNvPr id="499728" name="Content Placeholder 2">
            <a:extLst>
              <a:ext uri="{FF2B5EF4-FFF2-40B4-BE49-F238E27FC236}">
                <a16:creationId xmlns:a16="http://schemas.microsoft.com/office/drawing/2014/main" id="{CEE564B9-3B13-3BF5-0802-C76641906C9F}"/>
              </a:ext>
            </a:extLst>
          </p:cNvPr>
          <p:cNvGraphicFramePr>
            <a:graphicFrameLocks noGrp="1"/>
          </p:cNvGraphicFramePr>
          <p:nvPr>
            <p:ph idx="1"/>
            <p:extLst>
              <p:ext uri="{D42A27DB-BD31-4B8C-83A1-F6EECF244321}">
                <p14:modId xmlns:p14="http://schemas.microsoft.com/office/powerpoint/2010/main" val="3034036191"/>
              </p:ext>
            </p:extLst>
          </p:nvPr>
        </p:nvGraphicFramePr>
        <p:xfrm>
          <a:off x="2153392" y="1791195"/>
          <a:ext cx="7885216" cy="3975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1144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148AEF-A7FB-6225-7EA9-9ED46ADCD374}"/>
              </a:ext>
            </a:extLst>
          </p:cNvPr>
          <p:cNvSpPr txBox="1"/>
          <p:nvPr/>
        </p:nvSpPr>
        <p:spPr>
          <a:xfrm>
            <a:off x="3089031" y="2847927"/>
            <a:ext cx="6096000" cy="1569660"/>
          </a:xfrm>
          <a:prstGeom prst="rect">
            <a:avLst/>
          </a:prstGeom>
          <a:noFill/>
        </p:spPr>
        <p:txBody>
          <a:bodyPr wrap="square">
            <a:spAutoFit/>
          </a:bodyPr>
          <a:lstStyle/>
          <a:p>
            <a:pPr algn="ctr"/>
            <a:r>
              <a:rPr lang="en-US" sz="4800" b="1"/>
              <a:t>Thank you</a:t>
            </a:r>
          </a:p>
          <a:p>
            <a:pPr algn="ctr"/>
            <a:r>
              <a:rPr lang="en-US" sz="4800" b="1"/>
              <a:t>Any questions?</a:t>
            </a:r>
          </a:p>
        </p:txBody>
      </p:sp>
    </p:spTree>
    <p:extLst>
      <p:ext uri="{BB962C8B-B14F-4D97-AF65-F5344CB8AC3E}">
        <p14:creationId xmlns:p14="http://schemas.microsoft.com/office/powerpoint/2010/main" val="269163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148AEF-A7FB-6225-7EA9-9ED46ADCD374}"/>
              </a:ext>
            </a:extLst>
          </p:cNvPr>
          <p:cNvSpPr txBox="1"/>
          <p:nvPr/>
        </p:nvSpPr>
        <p:spPr>
          <a:xfrm>
            <a:off x="3089031" y="2847927"/>
            <a:ext cx="6096000" cy="830997"/>
          </a:xfrm>
          <a:prstGeom prst="rect">
            <a:avLst/>
          </a:prstGeom>
          <a:noFill/>
        </p:spPr>
        <p:txBody>
          <a:bodyPr wrap="square">
            <a:spAutoFit/>
          </a:bodyPr>
          <a:lstStyle/>
          <a:p>
            <a:pPr algn="ctr"/>
            <a:r>
              <a:rPr lang="en-US" sz="4800" b="1"/>
              <a:t>Additional slides</a:t>
            </a:r>
          </a:p>
        </p:txBody>
      </p:sp>
    </p:spTree>
    <p:extLst>
      <p:ext uri="{BB962C8B-B14F-4D97-AF65-F5344CB8AC3E}">
        <p14:creationId xmlns:p14="http://schemas.microsoft.com/office/powerpoint/2010/main" val="2211769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296135"/>
            <a:ext cx="10972800" cy="800100"/>
          </a:xfrm>
        </p:spPr>
        <p:txBody>
          <a:bodyPr/>
          <a:lstStyle/>
          <a:p>
            <a:r>
              <a:rPr lang="en-US"/>
              <a:t>GRADIENT SCORE – CASE 1</a:t>
            </a:r>
          </a:p>
        </p:txBody>
      </p:sp>
      <p:sp>
        <p:nvSpPr>
          <p:cNvPr id="6" name="Slide Number Placeholder 5"/>
          <p:cNvSpPr>
            <a:spLocks noGrp="1"/>
          </p:cNvSpPr>
          <p:nvPr>
            <p:ph type="sldNum" sz="quarter" idx="12"/>
          </p:nvPr>
        </p:nvSpPr>
        <p:spPr/>
        <p:txBody>
          <a:bodyPr/>
          <a:lstStyle/>
          <a:p>
            <a:fld id="{BFEBEB0A-9E3D-4B14-9782-E2AE3DA60D96}" type="slidenum">
              <a:rPr lang="en-US" smtClean="0"/>
              <a:pPr/>
              <a:t>39</a:t>
            </a:fld>
            <a:endParaRPr lang="en-US"/>
          </a:p>
        </p:txBody>
      </p:sp>
      <p:sp>
        <p:nvSpPr>
          <p:cNvPr id="8" name="TextBox 7">
            <a:extLst>
              <a:ext uri="{FF2B5EF4-FFF2-40B4-BE49-F238E27FC236}">
                <a16:creationId xmlns:a16="http://schemas.microsoft.com/office/drawing/2014/main" id="{11A944AB-4D80-B59F-F158-29995FC4F4EB}"/>
              </a:ext>
            </a:extLst>
          </p:cNvPr>
          <p:cNvSpPr txBox="1"/>
          <p:nvPr/>
        </p:nvSpPr>
        <p:spPr>
          <a:xfrm>
            <a:off x="2264671" y="6086104"/>
            <a:ext cx="1457450"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GB" sz="1600">
                <a:ea typeface="Verdana"/>
              </a:rPr>
              <a:t>Change Map</a:t>
            </a:r>
          </a:p>
        </p:txBody>
      </p:sp>
      <p:pic>
        <p:nvPicPr>
          <p:cNvPr id="5" name="Picture 4" descr="Text&#10;&#10;Description automatically generated">
            <a:extLst>
              <a:ext uri="{FF2B5EF4-FFF2-40B4-BE49-F238E27FC236}">
                <a16:creationId xmlns:a16="http://schemas.microsoft.com/office/drawing/2014/main" id="{5E94DA3A-32A2-92E5-E443-334633369408}"/>
              </a:ext>
            </a:extLst>
          </p:cNvPr>
          <p:cNvPicPr>
            <a:picLocks noChangeAspect="1"/>
          </p:cNvPicPr>
          <p:nvPr/>
        </p:nvPicPr>
        <p:blipFill rotWithShape="1">
          <a:blip r:embed="rId3">
            <a:extLst>
              <a:ext uri="{28A0092B-C50C-407E-A947-70E740481C1C}">
                <a14:useLocalDpi xmlns:a14="http://schemas.microsoft.com/office/drawing/2010/main" val="0"/>
              </a:ext>
            </a:extLst>
          </a:blip>
          <a:srcRect l="11566" t="14971" r="27479" b="10998"/>
          <a:stretch/>
        </p:blipFill>
        <p:spPr>
          <a:xfrm>
            <a:off x="1228391" y="2075120"/>
            <a:ext cx="3530009" cy="2707760"/>
          </a:xfrm>
          <a:prstGeom prst="rect">
            <a:avLst/>
          </a:prstGeom>
        </p:spPr>
      </p:pic>
      <p:pic>
        <p:nvPicPr>
          <p:cNvPr id="7" name="Picture 6" descr="Diagram">
            <a:extLst>
              <a:ext uri="{FF2B5EF4-FFF2-40B4-BE49-F238E27FC236}">
                <a16:creationId xmlns:a16="http://schemas.microsoft.com/office/drawing/2014/main" id="{C099A955-4B48-98AD-3B2C-8A1EDA07EE51}"/>
              </a:ext>
            </a:extLst>
          </p:cNvPr>
          <p:cNvPicPr>
            <a:picLocks noChangeAspect="1"/>
          </p:cNvPicPr>
          <p:nvPr/>
        </p:nvPicPr>
        <p:blipFill rotWithShape="1">
          <a:blip r:embed="rId4">
            <a:extLst>
              <a:ext uri="{28A0092B-C50C-407E-A947-70E740481C1C}">
                <a14:useLocalDpi xmlns:a14="http://schemas.microsoft.com/office/drawing/2010/main" val="0"/>
              </a:ext>
            </a:extLst>
          </a:blip>
          <a:srcRect l="6078" t="7915" r="7421" b="4026"/>
          <a:stretch/>
        </p:blipFill>
        <p:spPr>
          <a:xfrm>
            <a:off x="6650491" y="1546242"/>
            <a:ext cx="4931909" cy="3765516"/>
          </a:xfrm>
          <a:prstGeom prst="rect">
            <a:avLst/>
          </a:prstGeom>
        </p:spPr>
      </p:pic>
      <p:pic>
        <p:nvPicPr>
          <p:cNvPr id="10" name="Picture 9" descr="Graphical user interface, application, Teams&#10;&#10;Description automatically generated">
            <a:extLst>
              <a:ext uri="{FF2B5EF4-FFF2-40B4-BE49-F238E27FC236}">
                <a16:creationId xmlns:a16="http://schemas.microsoft.com/office/drawing/2014/main" id="{0CC11DA5-93C2-6FFD-650A-1E4BD6AE14FA}"/>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11401" t="11648" r="22233"/>
          <a:stretch/>
        </p:blipFill>
        <p:spPr>
          <a:xfrm>
            <a:off x="7662530" y="2395869"/>
            <a:ext cx="2395870" cy="1995489"/>
          </a:xfrm>
          <a:prstGeom prst="rect">
            <a:avLst/>
          </a:prstGeom>
        </p:spPr>
      </p:pic>
    </p:spTree>
    <p:extLst>
      <p:ext uri="{BB962C8B-B14F-4D97-AF65-F5344CB8AC3E}">
        <p14:creationId xmlns:p14="http://schemas.microsoft.com/office/powerpoint/2010/main" val="408972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7820" y="429521"/>
            <a:ext cx="10972800" cy="800100"/>
          </a:xfrm>
        </p:spPr>
        <p:txBody>
          <a:bodyPr anchor="b">
            <a:normAutofit/>
          </a:bodyPr>
          <a:lstStyle/>
          <a:p>
            <a:r>
              <a:rPr lang="en-US">
                <a:latin typeface="Verdana"/>
                <a:ea typeface="Verdana"/>
              </a:rPr>
              <a:t>STATISTICS</a:t>
            </a:r>
          </a:p>
        </p:txBody>
      </p:sp>
      <p:sp>
        <p:nvSpPr>
          <p:cNvPr id="4" name="Slide Number Placeholder 3"/>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4</a:t>
            </a:fld>
            <a:endParaRPr lang="en-US"/>
          </a:p>
        </p:txBody>
      </p:sp>
      <p:pic>
        <p:nvPicPr>
          <p:cNvPr id="11" name="Picture 10">
            <a:extLst>
              <a:ext uri="{FF2B5EF4-FFF2-40B4-BE49-F238E27FC236}">
                <a16:creationId xmlns:a16="http://schemas.microsoft.com/office/drawing/2014/main" id="{173CCA45-585E-A8B6-8C02-55ECE95B104E}"/>
              </a:ext>
            </a:extLst>
          </p:cNvPr>
          <p:cNvPicPr>
            <a:picLocks noChangeAspect="1"/>
          </p:cNvPicPr>
          <p:nvPr/>
        </p:nvPicPr>
        <p:blipFill rotWithShape="1">
          <a:blip r:embed="rId3"/>
          <a:srcRect l="6743" r="2615"/>
          <a:stretch/>
        </p:blipFill>
        <p:spPr>
          <a:xfrm>
            <a:off x="2551716" y="1310350"/>
            <a:ext cx="5749998" cy="3733800"/>
          </a:xfrm>
          <a:prstGeom prst="rect">
            <a:avLst/>
          </a:prstGeom>
        </p:spPr>
      </p:pic>
      <p:sp>
        <p:nvSpPr>
          <p:cNvPr id="12" name="TextBox 11">
            <a:extLst>
              <a:ext uri="{FF2B5EF4-FFF2-40B4-BE49-F238E27FC236}">
                <a16:creationId xmlns:a16="http://schemas.microsoft.com/office/drawing/2014/main" id="{0853C276-A46F-22FE-D631-ED0F8F08DA64}"/>
              </a:ext>
            </a:extLst>
          </p:cNvPr>
          <p:cNvSpPr txBox="1"/>
          <p:nvPr/>
        </p:nvSpPr>
        <p:spPr>
          <a:xfrm>
            <a:off x="4327003" y="5203034"/>
            <a:ext cx="4120588" cy="480563"/>
          </a:xfrm>
          <a:prstGeom prst="rect">
            <a:avLst/>
          </a:prstGeom>
          <a:noFill/>
        </p:spPr>
        <p:txBody>
          <a:bodyPr wrap="square" rtlCol="0">
            <a:noAutofit/>
          </a:bodyPr>
          <a:lstStyle/>
          <a:p>
            <a:pPr algn="ctr"/>
            <a:r>
              <a:rPr lang="en-US" sz="1600"/>
              <a:t>Home fire deaths and injuries by activity when injured: 2015–2019 </a:t>
            </a:r>
          </a:p>
        </p:txBody>
      </p:sp>
    </p:spTree>
    <p:extLst>
      <p:ext uri="{BB962C8B-B14F-4D97-AF65-F5344CB8AC3E}">
        <p14:creationId xmlns:p14="http://schemas.microsoft.com/office/powerpoint/2010/main" val="3944094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296135"/>
            <a:ext cx="10972800" cy="800100"/>
          </a:xfrm>
        </p:spPr>
        <p:txBody>
          <a:bodyPr/>
          <a:lstStyle/>
          <a:p>
            <a:r>
              <a:rPr lang="en-US"/>
              <a:t>GRADIENT SCORE – CASE 2</a:t>
            </a:r>
          </a:p>
        </p:txBody>
      </p:sp>
      <p:sp>
        <p:nvSpPr>
          <p:cNvPr id="6" name="Slide Number Placeholder 5"/>
          <p:cNvSpPr>
            <a:spLocks noGrp="1"/>
          </p:cNvSpPr>
          <p:nvPr>
            <p:ph type="sldNum" sz="quarter" idx="12"/>
          </p:nvPr>
        </p:nvSpPr>
        <p:spPr/>
        <p:txBody>
          <a:bodyPr/>
          <a:lstStyle/>
          <a:p>
            <a:fld id="{BFEBEB0A-9E3D-4B14-9782-E2AE3DA60D96}" type="slidenum">
              <a:rPr lang="en-US" smtClean="0"/>
              <a:pPr/>
              <a:t>40</a:t>
            </a:fld>
            <a:endParaRPr lang="en-US"/>
          </a:p>
        </p:txBody>
      </p:sp>
      <p:sp>
        <p:nvSpPr>
          <p:cNvPr id="8" name="TextBox 7">
            <a:extLst>
              <a:ext uri="{FF2B5EF4-FFF2-40B4-BE49-F238E27FC236}">
                <a16:creationId xmlns:a16="http://schemas.microsoft.com/office/drawing/2014/main" id="{11A944AB-4D80-B59F-F158-29995FC4F4EB}"/>
              </a:ext>
            </a:extLst>
          </p:cNvPr>
          <p:cNvSpPr txBox="1"/>
          <p:nvPr/>
        </p:nvSpPr>
        <p:spPr>
          <a:xfrm>
            <a:off x="2264671" y="6086104"/>
            <a:ext cx="1457450"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GB" sz="1600">
                <a:ea typeface="Verdana"/>
              </a:rPr>
              <a:t>Change Map</a:t>
            </a:r>
          </a:p>
        </p:txBody>
      </p:sp>
      <p:pic>
        <p:nvPicPr>
          <p:cNvPr id="4" name="Picture 3" descr="A picture containing text&#10;&#10;Description automatically generated">
            <a:extLst>
              <a:ext uri="{FF2B5EF4-FFF2-40B4-BE49-F238E27FC236}">
                <a16:creationId xmlns:a16="http://schemas.microsoft.com/office/drawing/2014/main" id="{AECBDC6D-6E87-9E4C-9839-1D76B4B0D607}"/>
              </a:ext>
            </a:extLst>
          </p:cNvPr>
          <p:cNvPicPr>
            <a:picLocks noChangeAspect="1"/>
          </p:cNvPicPr>
          <p:nvPr/>
        </p:nvPicPr>
        <p:blipFill rotWithShape="1">
          <a:blip r:embed="rId3">
            <a:extLst>
              <a:ext uri="{28A0092B-C50C-407E-A947-70E740481C1C}">
                <a14:useLocalDpi xmlns:a14="http://schemas.microsoft.com/office/drawing/2010/main" val="0"/>
              </a:ext>
            </a:extLst>
          </a:blip>
          <a:srcRect l="11653" t="14187" r="26441" b="11408"/>
          <a:stretch/>
        </p:blipFill>
        <p:spPr>
          <a:xfrm>
            <a:off x="1200881" y="2068286"/>
            <a:ext cx="3585029" cy="2721428"/>
          </a:xfrm>
          <a:prstGeom prst="rect">
            <a:avLst/>
          </a:prstGeom>
        </p:spPr>
      </p:pic>
      <p:pic>
        <p:nvPicPr>
          <p:cNvPr id="7" name="Picture 6" descr="Diagram">
            <a:extLst>
              <a:ext uri="{FF2B5EF4-FFF2-40B4-BE49-F238E27FC236}">
                <a16:creationId xmlns:a16="http://schemas.microsoft.com/office/drawing/2014/main" id="{FEE02688-AE65-25A9-32A7-3A1678C50EB7}"/>
              </a:ext>
            </a:extLst>
          </p:cNvPr>
          <p:cNvPicPr>
            <a:picLocks noChangeAspect="1"/>
          </p:cNvPicPr>
          <p:nvPr/>
        </p:nvPicPr>
        <p:blipFill rotWithShape="1">
          <a:blip r:embed="rId4">
            <a:extLst>
              <a:ext uri="{28A0092B-C50C-407E-A947-70E740481C1C}">
                <a14:useLocalDpi xmlns:a14="http://schemas.microsoft.com/office/drawing/2010/main" val="0"/>
              </a:ext>
            </a:extLst>
          </a:blip>
          <a:srcRect l="6078" t="7915" r="7421" b="4026"/>
          <a:stretch/>
        </p:blipFill>
        <p:spPr>
          <a:xfrm>
            <a:off x="6650491" y="1546242"/>
            <a:ext cx="4931909" cy="3765516"/>
          </a:xfrm>
          <a:prstGeom prst="rect">
            <a:avLst/>
          </a:prstGeom>
        </p:spPr>
      </p:pic>
      <p:pic>
        <p:nvPicPr>
          <p:cNvPr id="10" name="Picture 9">
            <a:extLst>
              <a:ext uri="{FF2B5EF4-FFF2-40B4-BE49-F238E27FC236}">
                <a16:creationId xmlns:a16="http://schemas.microsoft.com/office/drawing/2014/main" id="{73727167-B74F-E723-F803-644AEB9D6C1E}"/>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14663" t="14355" r="29534" b="9228"/>
          <a:stretch/>
        </p:blipFill>
        <p:spPr>
          <a:xfrm>
            <a:off x="7676706" y="2346251"/>
            <a:ext cx="2424223" cy="2076893"/>
          </a:xfrm>
          <a:prstGeom prst="rect">
            <a:avLst/>
          </a:prstGeom>
        </p:spPr>
      </p:pic>
    </p:spTree>
    <p:extLst>
      <p:ext uri="{BB962C8B-B14F-4D97-AF65-F5344CB8AC3E}">
        <p14:creationId xmlns:p14="http://schemas.microsoft.com/office/powerpoint/2010/main" val="3961152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9600" y="296135"/>
            <a:ext cx="10972800" cy="800100"/>
          </a:xfrm>
        </p:spPr>
        <p:txBody>
          <a:bodyPr/>
          <a:lstStyle/>
          <a:p>
            <a:r>
              <a:rPr lang="en-US"/>
              <a:t>GRADIENT SCORE – CASE 3</a:t>
            </a:r>
          </a:p>
        </p:txBody>
      </p:sp>
      <p:sp>
        <p:nvSpPr>
          <p:cNvPr id="6" name="Slide Number Placeholder 5"/>
          <p:cNvSpPr>
            <a:spLocks noGrp="1"/>
          </p:cNvSpPr>
          <p:nvPr>
            <p:ph type="sldNum" sz="quarter" idx="12"/>
          </p:nvPr>
        </p:nvSpPr>
        <p:spPr/>
        <p:txBody>
          <a:bodyPr/>
          <a:lstStyle/>
          <a:p>
            <a:fld id="{BFEBEB0A-9E3D-4B14-9782-E2AE3DA60D96}" type="slidenum">
              <a:rPr lang="en-US" smtClean="0"/>
              <a:pPr/>
              <a:t>41</a:t>
            </a:fld>
            <a:endParaRPr lang="en-US"/>
          </a:p>
        </p:txBody>
      </p:sp>
      <p:sp>
        <p:nvSpPr>
          <p:cNvPr id="8" name="TextBox 7">
            <a:extLst>
              <a:ext uri="{FF2B5EF4-FFF2-40B4-BE49-F238E27FC236}">
                <a16:creationId xmlns:a16="http://schemas.microsoft.com/office/drawing/2014/main" id="{11A944AB-4D80-B59F-F158-29995FC4F4EB}"/>
              </a:ext>
            </a:extLst>
          </p:cNvPr>
          <p:cNvSpPr txBox="1"/>
          <p:nvPr/>
        </p:nvSpPr>
        <p:spPr>
          <a:xfrm>
            <a:off x="2264671" y="6086104"/>
            <a:ext cx="1457450"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GB" sz="1600">
                <a:ea typeface="Verdana"/>
              </a:rPr>
              <a:t>Change Map</a:t>
            </a:r>
          </a:p>
        </p:txBody>
      </p:sp>
      <p:pic>
        <p:nvPicPr>
          <p:cNvPr id="3" name="Picture 2" descr="Text&#10;&#10;Description automatically generated with medium confidence">
            <a:extLst>
              <a:ext uri="{FF2B5EF4-FFF2-40B4-BE49-F238E27FC236}">
                <a16:creationId xmlns:a16="http://schemas.microsoft.com/office/drawing/2014/main" id="{3F88A62D-8A10-A26C-2873-82279723B2C5}"/>
              </a:ext>
            </a:extLst>
          </p:cNvPr>
          <p:cNvPicPr>
            <a:picLocks noChangeAspect="1"/>
          </p:cNvPicPr>
          <p:nvPr/>
        </p:nvPicPr>
        <p:blipFill rotWithShape="1">
          <a:blip r:embed="rId3">
            <a:extLst>
              <a:ext uri="{28A0092B-C50C-407E-A947-70E740481C1C}">
                <a14:useLocalDpi xmlns:a14="http://schemas.microsoft.com/office/drawing/2010/main" val="0"/>
              </a:ext>
            </a:extLst>
          </a:blip>
          <a:srcRect l="9730" t="16351" r="25888" b="9617"/>
          <a:stretch/>
        </p:blipFill>
        <p:spPr>
          <a:xfrm>
            <a:off x="1129154" y="2075120"/>
            <a:ext cx="3728484" cy="2707759"/>
          </a:xfrm>
          <a:prstGeom prst="rect">
            <a:avLst/>
          </a:prstGeom>
        </p:spPr>
      </p:pic>
      <p:pic>
        <p:nvPicPr>
          <p:cNvPr id="2" name="Picture 1" descr="Diagram">
            <a:extLst>
              <a:ext uri="{FF2B5EF4-FFF2-40B4-BE49-F238E27FC236}">
                <a16:creationId xmlns:a16="http://schemas.microsoft.com/office/drawing/2014/main" id="{81157E68-4B1E-3FE5-2B24-4C7015437AB2}"/>
              </a:ext>
            </a:extLst>
          </p:cNvPr>
          <p:cNvPicPr>
            <a:picLocks noChangeAspect="1"/>
          </p:cNvPicPr>
          <p:nvPr/>
        </p:nvPicPr>
        <p:blipFill rotWithShape="1">
          <a:blip r:embed="rId4">
            <a:extLst>
              <a:ext uri="{28A0092B-C50C-407E-A947-70E740481C1C}">
                <a14:useLocalDpi xmlns:a14="http://schemas.microsoft.com/office/drawing/2010/main" val="0"/>
              </a:ext>
            </a:extLst>
          </a:blip>
          <a:srcRect l="6078" t="7915" r="7421" b="4026"/>
          <a:stretch/>
        </p:blipFill>
        <p:spPr>
          <a:xfrm>
            <a:off x="6650491" y="1546241"/>
            <a:ext cx="4931909" cy="3765516"/>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45BB133B-795D-F2FE-AC2B-67E74A447109}"/>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15658" t="14213" r="31710" b="6137"/>
          <a:stretch/>
        </p:blipFill>
        <p:spPr>
          <a:xfrm>
            <a:off x="7690881" y="2314060"/>
            <a:ext cx="2381693" cy="2254919"/>
          </a:xfrm>
          <a:prstGeom prst="rect">
            <a:avLst/>
          </a:prstGeom>
        </p:spPr>
      </p:pic>
    </p:spTree>
    <p:extLst>
      <p:ext uri="{BB962C8B-B14F-4D97-AF65-F5344CB8AC3E}">
        <p14:creationId xmlns:p14="http://schemas.microsoft.com/office/powerpoint/2010/main" val="333432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a:xfrm>
            <a:off x="607820" y="429521"/>
            <a:ext cx="10972800" cy="800100"/>
          </a:xfrm>
        </p:spPr>
        <p:txBody>
          <a:bodyPr anchor="b">
            <a:normAutofit/>
          </a:bodyPr>
          <a:lstStyle/>
          <a:p>
            <a:r>
              <a:rPr lang="en-US">
                <a:latin typeface="Verdana"/>
                <a:ea typeface="Verdana"/>
              </a:rPr>
              <a:t>STATISTICS</a:t>
            </a:r>
          </a:p>
        </p:txBody>
      </p:sp>
      <p:sp>
        <p:nvSpPr>
          <p:cNvPr id="4" name="Slide Number Placeholder 3"/>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5</a:t>
            </a:fld>
            <a:endParaRPr lang="en-US"/>
          </a:p>
        </p:txBody>
      </p:sp>
      <p:sp>
        <p:nvSpPr>
          <p:cNvPr id="12" name="TextBox 11">
            <a:extLst>
              <a:ext uri="{FF2B5EF4-FFF2-40B4-BE49-F238E27FC236}">
                <a16:creationId xmlns:a16="http://schemas.microsoft.com/office/drawing/2014/main" id="{0853C276-A46F-22FE-D631-ED0F8F08DA64}"/>
              </a:ext>
            </a:extLst>
          </p:cNvPr>
          <p:cNvSpPr txBox="1"/>
          <p:nvPr/>
        </p:nvSpPr>
        <p:spPr>
          <a:xfrm>
            <a:off x="4327003" y="5501970"/>
            <a:ext cx="4120588" cy="480563"/>
          </a:xfrm>
          <a:prstGeom prst="rect">
            <a:avLst/>
          </a:prstGeom>
          <a:noFill/>
        </p:spPr>
        <p:txBody>
          <a:bodyPr wrap="square" rtlCol="0">
            <a:noAutofit/>
          </a:bodyPr>
          <a:lstStyle/>
          <a:p>
            <a:pPr algn="ctr"/>
            <a:r>
              <a:rPr lang="en-US" sz="1600"/>
              <a:t>Firefighters Fireground Death by Fixed Property Use*</a:t>
            </a:r>
          </a:p>
        </p:txBody>
      </p:sp>
      <p:pic>
        <p:nvPicPr>
          <p:cNvPr id="3" name="Picture 2">
            <a:extLst>
              <a:ext uri="{FF2B5EF4-FFF2-40B4-BE49-F238E27FC236}">
                <a16:creationId xmlns:a16="http://schemas.microsoft.com/office/drawing/2014/main" id="{4B144B1F-C82A-A86D-3D08-318227D78CE9}"/>
              </a:ext>
            </a:extLst>
          </p:cNvPr>
          <p:cNvPicPr>
            <a:picLocks noChangeAspect="1"/>
          </p:cNvPicPr>
          <p:nvPr/>
        </p:nvPicPr>
        <p:blipFill rotWithShape="1">
          <a:blip r:embed="rId3"/>
          <a:srcRect t="1586"/>
          <a:stretch/>
        </p:blipFill>
        <p:spPr>
          <a:xfrm>
            <a:off x="2431887" y="1563078"/>
            <a:ext cx="7328225" cy="3731844"/>
          </a:xfrm>
          <a:prstGeom prst="rect">
            <a:avLst/>
          </a:prstGeom>
        </p:spPr>
      </p:pic>
    </p:spTree>
    <p:extLst>
      <p:ext uri="{BB962C8B-B14F-4D97-AF65-F5344CB8AC3E}">
        <p14:creationId xmlns:p14="http://schemas.microsoft.com/office/powerpoint/2010/main" val="3184864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9BF9B2-FFCB-C18B-B0F8-4A932574F40D}"/>
              </a:ext>
            </a:extLst>
          </p:cNvPr>
          <p:cNvSpPr>
            <a:spLocks noGrp="1"/>
          </p:cNvSpPr>
          <p:nvPr>
            <p:ph type="sldNum" sz="quarter" idx="12"/>
          </p:nvPr>
        </p:nvSpPr>
        <p:spPr/>
        <p:txBody>
          <a:bodyPr/>
          <a:lstStyle/>
          <a:p>
            <a:fld id="{BFEBEB0A-9E3D-4B14-9782-E2AE3DA60D96}" type="slidenum">
              <a:rPr lang="en-US" smtClean="0"/>
              <a:pPr/>
              <a:t>6</a:t>
            </a:fld>
            <a:endParaRPr lang="en-US"/>
          </a:p>
        </p:txBody>
      </p:sp>
      <p:sp>
        <p:nvSpPr>
          <p:cNvPr id="6" name="Footer Placeholder 5">
            <a:extLst>
              <a:ext uri="{FF2B5EF4-FFF2-40B4-BE49-F238E27FC236}">
                <a16:creationId xmlns:a16="http://schemas.microsoft.com/office/drawing/2014/main" id="{E0E3E769-804E-8C94-3E68-71DBED931454}"/>
              </a:ext>
            </a:extLst>
          </p:cNvPr>
          <p:cNvSpPr>
            <a:spLocks noGrp="1"/>
          </p:cNvSpPr>
          <p:nvPr>
            <p:ph type="ftr" sz="quarter" idx="11"/>
          </p:nvPr>
        </p:nvSpPr>
        <p:spPr/>
        <p:txBody>
          <a:bodyPr/>
          <a:lstStyle/>
          <a:p>
            <a:endParaRPr lang="en-US"/>
          </a:p>
        </p:txBody>
      </p:sp>
      <p:pic>
        <p:nvPicPr>
          <p:cNvPr id="1026" name="Picture 2">
            <a:extLst>
              <a:ext uri="{FF2B5EF4-FFF2-40B4-BE49-F238E27FC236}">
                <a16:creationId xmlns:a16="http://schemas.microsoft.com/office/drawing/2014/main" id="{91A7BC59-9A2C-B54F-DD5A-0C700A1C1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 y="0"/>
            <a:ext cx="1218117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09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E6B0-6805-0807-1C83-FE3D00375861}"/>
              </a:ext>
            </a:extLst>
          </p:cNvPr>
          <p:cNvSpPr>
            <a:spLocks noGrp="1"/>
          </p:cNvSpPr>
          <p:nvPr>
            <p:ph type="title"/>
          </p:nvPr>
        </p:nvSpPr>
        <p:spPr/>
        <p:txBody>
          <a:bodyPr/>
          <a:lstStyle/>
          <a:p>
            <a:r>
              <a:rPr lang="en-US"/>
              <a:t>STAKEHOLDER IDENTIFICATION</a:t>
            </a:r>
          </a:p>
        </p:txBody>
      </p:sp>
      <p:sp>
        <p:nvSpPr>
          <p:cNvPr id="4" name="Footer Placeholder 3">
            <a:extLst>
              <a:ext uri="{FF2B5EF4-FFF2-40B4-BE49-F238E27FC236}">
                <a16:creationId xmlns:a16="http://schemas.microsoft.com/office/drawing/2014/main" id="{125AAE48-1389-EBF5-2AA2-F012F6C105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9B6A01-EC22-925A-AE5E-A5FB3E0EE17A}"/>
              </a:ext>
            </a:extLst>
          </p:cNvPr>
          <p:cNvSpPr>
            <a:spLocks noGrp="1"/>
          </p:cNvSpPr>
          <p:nvPr>
            <p:ph type="sldNum" sz="quarter" idx="12"/>
          </p:nvPr>
        </p:nvSpPr>
        <p:spPr/>
        <p:txBody>
          <a:bodyPr/>
          <a:lstStyle/>
          <a:p>
            <a:fld id="{963B0023-0CED-47F7-85AE-654F0B232C29}" type="slidenum">
              <a:rPr lang="en-US" smtClean="0"/>
              <a:pPr/>
              <a:t>7</a:t>
            </a:fld>
            <a:endParaRPr lang="en-US"/>
          </a:p>
        </p:txBody>
      </p:sp>
      <p:graphicFrame>
        <p:nvGraphicFramePr>
          <p:cNvPr id="9" name="Content Placeholder 8">
            <a:extLst>
              <a:ext uri="{FF2B5EF4-FFF2-40B4-BE49-F238E27FC236}">
                <a16:creationId xmlns:a16="http://schemas.microsoft.com/office/drawing/2014/main" id="{E3DC7667-AAD8-3C48-9825-05F372A64E6B}"/>
              </a:ext>
            </a:extLst>
          </p:cNvPr>
          <p:cNvGraphicFramePr>
            <a:graphicFrameLocks noGrp="1"/>
          </p:cNvGraphicFramePr>
          <p:nvPr>
            <p:ph idx="1"/>
          </p:nvPr>
        </p:nvGraphicFramePr>
        <p:xfrm>
          <a:off x="609600" y="1524000"/>
          <a:ext cx="10972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657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2634-D3F4-8331-AD27-8519F128EE59}"/>
              </a:ext>
            </a:extLst>
          </p:cNvPr>
          <p:cNvSpPr>
            <a:spLocks noGrp="1"/>
          </p:cNvSpPr>
          <p:nvPr>
            <p:ph type="title"/>
          </p:nvPr>
        </p:nvSpPr>
        <p:spPr>
          <a:xfrm>
            <a:off x="609600" y="351367"/>
            <a:ext cx="10972800" cy="800100"/>
          </a:xfrm>
        </p:spPr>
        <p:txBody>
          <a:bodyPr anchor="b">
            <a:normAutofit/>
          </a:bodyPr>
          <a:lstStyle/>
          <a:p>
            <a:r>
              <a:rPr lang="en-US"/>
              <a:t>STAKEHOLDER’S NEEDS</a:t>
            </a:r>
          </a:p>
        </p:txBody>
      </p:sp>
      <p:sp>
        <p:nvSpPr>
          <p:cNvPr id="22" name="Footer Placeholder 3">
            <a:extLst>
              <a:ext uri="{FF2B5EF4-FFF2-40B4-BE49-F238E27FC236}">
                <a16:creationId xmlns:a16="http://schemas.microsoft.com/office/drawing/2014/main" id="{F0B2A6CE-E8C7-90E6-9C90-5655B8C72E27}"/>
              </a:ext>
            </a:extLst>
          </p:cNvPr>
          <p:cNvSpPr>
            <a:spLocks noGrp="1"/>
          </p:cNvSpPr>
          <p:nvPr>
            <p:ph type="ftr" sz="quarter" idx="11"/>
          </p:nvPr>
        </p:nvSpPr>
        <p:spPr>
          <a:xfrm>
            <a:off x="609600" y="6400800"/>
            <a:ext cx="6807200" cy="304800"/>
          </a:xfrm>
        </p:spPr>
        <p:txBody>
          <a:bodyPr/>
          <a:lstStyle/>
          <a:p>
            <a:endParaRPr lang="en-US"/>
          </a:p>
        </p:txBody>
      </p:sp>
      <p:sp>
        <p:nvSpPr>
          <p:cNvPr id="5" name="Slide Number Placeholder 4">
            <a:extLst>
              <a:ext uri="{FF2B5EF4-FFF2-40B4-BE49-F238E27FC236}">
                <a16:creationId xmlns:a16="http://schemas.microsoft.com/office/drawing/2014/main" id="{4953459C-516C-9B2D-4997-869B72CD5258}"/>
              </a:ext>
            </a:extLst>
          </p:cNvPr>
          <p:cNvSpPr>
            <a:spLocks noGrp="1"/>
          </p:cNvSpPr>
          <p:nvPr>
            <p:ph type="sldNum" sz="quarter" idx="12"/>
          </p:nvPr>
        </p:nvSpPr>
        <p:spPr>
          <a:xfrm>
            <a:off x="1" y="6387664"/>
            <a:ext cx="609600" cy="394136"/>
          </a:xfrm>
        </p:spPr>
        <p:txBody>
          <a:bodyPr anchor="ctr">
            <a:normAutofit/>
          </a:bodyPr>
          <a:lstStyle/>
          <a:p>
            <a:pPr>
              <a:spcAft>
                <a:spcPts val="600"/>
              </a:spcAft>
            </a:pPr>
            <a:fld id="{BFEBEB0A-9E3D-4B14-9782-E2AE3DA60D96}" type="slidenum">
              <a:rPr lang="en-US" smtClean="0"/>
              <a:pPr>
                <a:spcAft>
                  <a:spcPts val="600"/>
                </a:spcAft>
              </a:pPr>
              <a:t>8</a:t>
            </a:fld>
            <a:endParaRPr lang="en-US"/>
          </a:p>
        </p:txBody>
      </p:sp>
      <p:graphicFrame>
        <p:nvGraphicFramePr>
          <p:cNvPr id="10" name="Diagram 9">
            <a:extLst>
              <a:ext uri="{FF2B5EF4-FFF2-40B4-BE49-F238E27FC236}">
                <a16:creationId xmlns:a16="http://schemas.microsoft.com/office/drawing/2014/main" id="{A8CB1E35-D693-21C9-61C9-3B84829CF26C}"/>
              </a:ext>
            </a:extLst>
          </p:cNvPr>
          <p:cNvGraphicFramePr/>
          <p:nvPr>
            <p:extLst>
              <p:ext uri="{D42A27DB-BD31-4B8C-83A1-F6EECF244321}">
                <p14:modId xmlns:p14="http://schemas.microsoft.com/office/powerpoint/2010/main" val="3927111898"/>
              </p:ext>
            </p:extLst>
          </p:nvPr>
        </p:nvGraphicFramePr>
        <p:xfrm>
          <a:off x="609600" y="1524000"/>
          <a:ext cx="10972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3089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a:latin typeface="Verdana"/>
                <a:ea typeface="Verdana"/>
              </a:rPr>
              <a:t>PROPOSED SOLUTION</a:t>
            </a:r>
            <a:endParaRPr lang="en-US">
              <a:latin typeface="Verdana"/>
            </a:endParaRPr>
          </a:p>
        </p:txBody>
      </p:sp>
      <p:graphicFrame>
        <p:nvGraphicFramePr>
          <p:cNvPr id="2" name="Content Placeholder 1">
            <a:extLst>
              <a:ext uri="{FF2B5EF4-FFF2-40B4-BE49-F238E27FC236}">
                <a16:creationId xmlns:a16="http://schemas.microsoft.com/office/drawing/2014/main" id="{F0996390-C82F-C442-FC95-B42D77C609BD}"/>
              </a:ext>
            </a:extLst>
          </p:cNvPr>
          <p:cNvGraphicFramePr>
            <a:graphicFrameLocks noGrp="1"/>
          </p:cNvGraphicFramePr>
          <p:nvPr>
            <p:ph idx="1"/>
            <p:extLst>
              <p:ext uri="{D42A27DB-BD31-4B8C-83A1-F6EECF244321}">
                <p14:modId xmlns:p14="http://schemas.microsoft.com/office/powerpoint/2010/main" val="988971460"/>
              </p:ext>
            </p:extLst>
          </p:nvPr>
        </p:nvGraphicFramePr>
        <p:xfrm>
          <a:off x="609600" y="1524000"/>
          <a:ext cx="10972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BFEBEB0A-9E3D-4B14-9782-E2AE3DA60D96}" type="slidenum">
              <a:rPr lang="en-US" smtClean="0"/>
              <a:pPr/>
              <a:t>9</a:t>
            </a:fld>
            <a:endParaRPr lang="en-US"/>
          </a:p>
        </p:txBody>
      </p:sp>
    </p:spTree>
    <p:extLst>
      <p:ext uri="{BB962C8B-B14F-4D97-AF65-F5344CB8AC3E}">
        <p14:creationId xmlns:p14="http://schemas.microsoft.com/office/powerpoint/2010/main" val="36826566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7F9F86D0764843B1AB2DE621BF3D59" ma:contentTypeVersion="10" ma:contentTypeDescription="Create a new document." ma:contentTypeScope="" ma:versionID="05d899a76350b214ea78d2f80ef018f6">
  <xsd:schema xmlns:xsd="http://www.w3.org/2001/XMLSchema" xmlns:xs="http://www.w3.org/2001/XMLSchema" xmlns:p="http://schemas.microsoft.com/office/2006/metadata/properties" xmlns:ns2="1a0ae97b-461e-458e-aa6a-8afcabc33174" xmlns:ns3="099f15f7-1925-4594-b323-be5f8f308172" targetNamespace="http://schemas.microsoft.com/office/2006/metadata/properties" ma:root="true" ma:fieldsID="16341554c14c0df19d654f07162e25ad" ns2:_="" ns3:_="">
    <xsd:import namespace="1a0ae97b-461e-458e-aa6a-8afcabc33174"/>
    <xsd:import namespace="099f15f7-1925-4594-b323-be5f8f30817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0ae97b-461e-458e-aa6a-8afcabc331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22fa50b-dfd9-4bb6-9271-ff5c2232ab14"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9f15f7-1925-4594-b323-be5f8f308172"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3201560-97d5-4640-ac06-147e20f043ea}" ma:internalName="TaxCatchAll" ma:showField="CatchAllData" ma:web="099f15f7-1925-4594-b323-be5f8f3081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a0ae97b-461e-458e-aa6a-8afcabc33174">
      <Terms xmlns="http://schemas.microsoft.com/office/infopath/2007/PartnerControls"/>
    </lcf76f155ced4ddcb4097134ff3c332f>
    <TaxCatchAll xmlns="099f15f7-1925-4594-b323-be5f8f308172" xsi:nil="true"/>
  </documentManagement>
</p:properties>
</file>

<file path=customXml/itemProps1.xml><?xml version="1.0" encoding="utf-8"?>
<ds:datastoreItem xmlns:ds="http://schemas.openxmlformats.org/officeDocument/2006/customXml" ds:itemID="{21B3DCDB-2483-416A-A6E1-484F1B2EDC31}">
  <ds:schemaRefs>
    <ds:schemaRef ds:uri="099f15f7-1925-4594-b323-be5f8f308172"/>
    <ds:schemaRef ds:uri="1a0ae97b-461e-458e-aa6a-8afcabc331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8001A0C-BBD6-447C-80C5-F13FDA4D2FFD}">
  <ds:schemaRefs>
    <ds:schemaRef ds:uri="http://schemas.microsoft.com/sharepoint/v3/contenttype/forms"/>
  </ds:schemaRefs>
</ds:datastoreItem>
</file>

<file path=customXml/itemProps3.xml><?xml version="1.0" encoding="utf-8"?>
<ds:datastoreItem xmlns:ds="http://schemas.openxmlformats.org/officeDocument/2006/customXml" ds:itemID="{5DB1F9DD-FA39-4809-A75A-7C996D0FEA69}">
  <ds:schemaRefs>
    <ds:schemaRef ds:uri="1a0ae97b-461e-458e-aa6a-8afcabc33174"/>
    <ds:schemaRef ds:uri="http://schemas.microsoft.com/office/2006/documentManagement/types"/>
    <ds:schemaRef ds:uri="http://www.w3.org/XML/1998/namespace"/>
    <ds:schemaRef ds:uri="http://schemas.microsoft.com/office/2006/metadata/properties"/>
    <ds:schemaRef ds:uri="http://purl.org/dc/dcmitype/"/>
    <ds:schemaRef ds:uri="http://schemas.microsoft.com/office/infopath/2007/PartnerControls"/>
    <ds:schemaRef ds:uri="http://purl.org/dc/terms/"/>
    <ds:schemaRef ds:uri="http://schemas.openxmlformats.org/package/2006/metadata/core-properties"/>
    <ds:schemaRef ds:uri="099f15f7-1925-4594-b323-be5f8f308172"/>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1788</Words>
  <Application>Microsoft Office PowerPoint</Application>
  <PresentationFormat>Widescreen</PresentationFormat>
  <Paragraphs>417</Paragraphs>
  <Slides>41</Slides>
  <Notes>38</Notes>
  <HiddenSlides>1</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Calibri</vt:lpstr>
      <vt:lpstr>Courier New</vt:lpstr>
      <vt:lpstr>Open Sans</vt:lpstr>
      <vt:lpstr>Times New Roman</vt:lpstr>
      <vt:lpstr>Verdana</vt:lpstr>
      <vt:lpstr>Wingdings</vt:lpstr>
      <vt:lpstr>WPI_Gray</vt:lpstr>
      <vt:lpstr>WPI-White</vt:lpstr>
      <vt:lpstr>INDOOR OBSTACLE DETECTION AND FIRE RISK EVALUATION ROBOT</vt:lpstr>
      <vt:lpstr>PowerPoint Presentation</vt:lpstr>
      <vt:lpstr>STATISTICS</vt:lpstr>
      <vt:lpstr>STATISTICS</vt:lpstr>
      <vt:lpstr>STATISTICS</vt:lpstr>
      <vt:lpstr>PowerPoint Presentation</vt:lpstr>
      <vt:lpstr>STAKEHOLDER IDENTIFICATION</vt:lpstr>
      <vt:lpstr>STAKEHOLDER’S NEEDS</vt:lpstr>
      <vt:lpstr>PROPOSED SOLUTION</vt:lpstr>
      <vt:lpstr>SOFTWARE STACK</vt:lpstr>
      <vt:lpstr>METHODOLOGY </vt:lpstr>
      <vt:lpstr>NAVIGATION AND MAPPING</vt:lpstr>
      <vt:lpstr>PowerPoint Presentation</vt:lpstr>
      <vt:lpstr>2D MAP GENERATION</vt:lpstr>
      <vt:lpstr>Informed RRT*</vt:lpstr>
      <vt:lpstr>PATH GENERATION USING INFORMED RRT*</vt:lpstr>
      <vt:lpstr>PATH GENERATION USING INFORMED RRT*</vt:lpstr>
      <vt:lpstr>PATH GENERATION USING INFORMED RRT*</vt:lpstr>
      <vt:lpstr>PATH GENERATION USING INFORMED RRT*</vt:lpstr>
      <vt:lpstr>PATH GENERATION USING INFORMED RRT*</vt:lpstr>
      <vt:lpstr>Different Obstacle Cases</vt:lpstr>
      <vt:lpstr>INFORMED RRT* PATH COMPARISON</vt:lpstr>
      <vt:lpstr>CHANGE DETECTION</vt:lpstr>
      <vt:lpstr>CHANGE DETECTION – Case:1</vt:lpstr>
      <vt:lpstr>CHANGE DETECTION – Case:2</vt:lpstr>
      <vt:lpstr>CHANGE DETECTION – Case:3</vt:lpstr>
      <vt:lpstr>RISK EVALUATION WITH GRADIENTS</vt:lpstr>
      <vt:lpstr>RISK EVALUATION WITH GRADIENTS</vt:lpstr>
      <vt:lpstr>RISK SCORING</vt:lpstr>
      <vt:lpstr>RISK SCORING</vt:lpstr>
      <vt:lpstr>RISK SCORING</vt:lpstr>
      <vt:lpstr>RISK SCORE FORMULATION</vt:lpstr>
      <vt:lpstr>RESULTS</vt:lpstr>
      <vt:lpstr>PUSH NOTIFICATIONs</vt:lpstr>
      <vt:lpstr>STATE MACHINE</vt:lpstr>
      <vt:lpstr>FUTURE WORK</vt:lpstr>
      <vt:lpstr>PowerPoint Presentation</vt:lpstr>
      <vt:lpstr>PowerPoint Presentation</vt:lpstr>
      <vt:lpstr>GRADIENT SCORE – CASE 1</vt:lpstr>
      <vt:lpstr>GRADIENT SCORE – CASE 2</vt:lpstr>
      <vt:lpstr>GRADIENT SCORE – CASE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Akaash Varatharajan</dc:creator>
  <cp:lastModifiedBy>Varatharajan, Akaash</cp:lastModifiedBy>
  <cp:revision>1</cp:revision>
  <dcterms:created xsi:type="dcterms:W3CDTF">2022-12-02T18:55:55Z</dcterms:created>
  <dcterms:modified xsi:type="dcterms:W3CDTF">2022-12-17T08:28:23Z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0x010100917F9F86D0764843B1AB2DE621BF3D59</vt:lpwstr>
  </property>
  <property fmtid="{D5CDD505-2E9C-101B-9397-08002B2CF9AE}" pid="3" name="MediaServiceImageTags">
    <vt:lpwstr/>
  </property>
</Properties>
</file>